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theme/theme12.xml" ContentType="application/vnd.openxmlformats-officedocument.theme+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26" r:id="rId2"/>
    <p:sldMasterId id="2147483729" r:id="rId3"/>
    <p:sldMasterId id="2147483731" r:id="rId4"/>
    <p:sldMasterId id="2147483733" r:id="rId5"/>
    <p:sldMasterId id="2147483735" r:id="rId6"/>
    <p:sldMasterId id="2147483737" r:id="rId7"/>
    <p:sldMasterId id="2147483739" r:id="rId8"/>
    <p:sldMasterId id="2147483741" r:id="rId9"/>
    <p:sldMasterId id="2147483743" r:id="rId10"/>
    <p:sldMasterId id="2147483745" r:id="rId11"/>
    <p:sldMasterId id="2147483747" r:id="rId12"/>
    <p:sldMasterId id="2147483749" r:id="rId13"/>
    <p:sldMasterId id="2147483751" r:id="rId14"/>
  </p:sldMasterIdLst>
  <p:notesMasterIdLst>
    <p:notesMasterId r:id="rId40"/>
  </p:notesMasterIdLst>
  <p:handoutMasterIdLst>
    <p:handoutMasterId r:id="rId41"/>
  </p:handoutMasterIdLst>
  <p:sldIdLst>
    <p:sldId id="272" r:id="rId15"/>
    <p:sldId id="256" r:id="rId16"/>
    <p:sldId id="258" r:id="rId17"/>
    <p:sldId id="274" r:id="rId18"/>
    <p:sldId id="275" r:id="rId19"/>
    <p:sldId id="276" r:id="rId20"/>
    <p:sldId id="278" r:id="rId21"/>
    <p:sldId id="277" r:id="rId22"/>
    <p:sldId id="263" r:id="rId23"/>
    <p:sldId id="26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73" r:id="rId39"/>
  </p:sldIdLst>
  <p:sldSz cx="9144000" cy="5143500" type="screen16x9"/>
  <p:notesSz cx="9872663" cy="6797675"/>
  <p:defaultTextStyle>
    <a:defPPr>
      <a:defRPr lang="en-US"/>
    </a:defPPr>
    <a:lvl1pPr algn="l" defTabSz="455613"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5613" indent="1588" algn="l" defTabSz="455613"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2813" indent="1588" algn="l" defTabSz="455613"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0013" indent="1588" algn="l" defTabSz="455613"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7213" indent="1588" algn="l" defTabSz="455613"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2884" userDrawn="1">
          <p15:clr>
            <a:srgbClr val="A4A3A4"/>
          </p15:clr>
        </p15:guide>
        <p15:guide id="3" orient="horz" pos="3028">
          <p15:clr>
            <a:srgbClr val="A4A3A4"/>
          </p15:clr>
        </p15:guide>
        <p15:guide id="4" orient="horz" pos="226">
          <p15:clr>
            <a:srgbClr val="A4A3A4"/>
          </p15:clr>
        </p15:guide>
        <p15:guide id="5" orient="horz" pos="836">
          <p15:clr>
            <a:srgbClr val="A4A3A4"/>
          </p15:clr>
        </p15:guide>
        <p15:guide id="6" orient="horz" pos="368">
          <p15:clr>
            <a:srgbClr val="A4A3A4"/>
          </p15:clr>
        </p15:guide>
        <p15:guide id="7" orient="horz" pos="1231">
          <p15:clr>
            <a:srgbClr val="A4A3A4"/>
          </p15:clr>
        </p15:guide>
        <p15:guide id="8" orient="horz" pos="2439" userDrawn="1">
          <p15:clr>
            <a:srgbClr val="A4A3A4"/>
          </p15:clr>
        </p15:guide>
        <p15:guide id="9" pos="961">
          <p15:clr>
            <a:srgbClr val="A4A3A4"/>
          </p15:clr>
        </p15:guide>
        <p15:guide id="10" pos="5420">
          <p15:clr>
            <a:srgbClr val="A4A3A4"/>
          </p15:clr>
        </p15:guide>
        <p15:guide id="11" pos="3829">
          <p15:clr>
            <a:srgbClr val="A4A3A4"/>
          </p15:clr>
        </p15:guide>
        <p15:guide id="12" pos="340">
          <p15:clr>
            <a:srgbClr val="A4A3A4"/>
          </p15:clr>
        </p15:guide>
        <p15:guide id="13" pos="3016">
          <p15:clr>
            <a:srgbClr val="A4A3A4"/>
          </p15:clr>
        </p15:guide>
        <p15:guide id="14" pos="2864">
          <p15:clr>
            <a:srgbClr val="A4A3A4"/>
          </p15:clr>
        </p15:guide>
        <p15:guide id="15" orient="horz" pos="2391" userDrawn="1">
          <p15:clr>
            <a:srgbClr val="A4A3A4"/>
          </p15:clr>
        </p15:guide>
      </p15:sldGuideLst>
    </p:ext>
    <p:ext uri="{2D200454-40CA-4A62-9FC3-DE9A4176ACB9}">
      <p15:notesGuideLst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showGuides="1">
      <p:cViewPr varScale="1">
        <p:scale>
          <a:sx n="105" d="100"/>
          <a:sy n="105" d="100"/>
        </p:scale>
        <p:origin x="62" y="-82"/>
      </p:cViewPr>
      <p:guideLst>
        <p:guide orient="horz" pos="1416"/>
        <p:guide orient="horz" pos="2884"/>
        <p:guide orient="horz" pos="3028"/>
        <p:guide orient="horz" pos="226"/>
        <p:guide orient="horz" pos="836"/>
        <p:guide orient="horz" pos="368"/>
        <p:guide orient="horz" pos="1231"/>
        <p:guide orient="horz" pos="2439"/>
        <p:guide pos="961"/>
        <p:guide pos="5420"/>
        <p:guide pos="3829"/>
        <p:guide pos="340"/>
        <p:guide pos="3016"/>
        <p:guide pos="2864"/>
        <p:guide orient="horz" pos="2391"/>
      </p:guideLst>
    </p:cSldViewPr>
  </p:slideViewPr>
  <p:notesTextViewPr>
    <p:cViewPr>
      <p:scale>
        <a:sx n="100" d="100"/>
        <a:sy n="100" d="100"/>
      </p:scale>
      <p:origin x="0" y="0"/>
    </p:cViewPr>
  </p:notesTextViewPr>
  <p:notesViewPr>
    <p:cSldViewPr snapToGrid="0" snapToObjects="1" showGuides="1">
      <p:cViewPr varScale="1">
        <p:scale>
          <a:sx n="142" d="100"/>
          <a:sy n="142" d="100"/>
        </p:scale>
        <p:origin x="-6536" y="-96"/>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defTabSz="45706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592763" y="0"/>
            <a:ext cx="4278312" cy="3397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AC58669-EF30-428D-B421-62D0380DB17D}" type="datetime1">
              <a:rPr lang="en-GB" altLang="en-US"/>
              <a:pPr/>
              <a:t>02/11/2017</a:t>
            </a:fld>
            <a:endParaRPr lang="en-US" altLang="en-US"/>
          </a:p>
        </p:txBody>
      </p:sp>
      <p:sp>
        <p:nvSpPr>
          <p:cNvPr id="4" name="Footer Placeholder 3"/>
          <p:cNvSpPr>
            <a:spLocks noGrp="1"/>
          </p:cNvSpPr>
          <p:nvPr>
            <p:ph type="ftr" sz="quarter" idx="2"/>
          </p:nvPr>
        </p:nvSpPr>
        <p:spPr>
          <a:xfrm>
            <a:off x="0" y="6456363"/>
            <a:ext cx="4278313" cy="339725"/>
          </a:xfrm>
          <a:prstGeom prst="rect">
            <a:avLst/>
          </a:prstGeom>
        </p:spPr>
        <p:txBody>
          <a:bodyPr vert="horz" lIns="91440" tIns="45720" rIns="91440" bIns="45720" rtlCol="0" anchor="b"/>
          <a:lstStyle>
            <a:lvl1pPr algn="l" defTabSz="457066"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592763" y="6456363"/>
            <a:ext cx="4278312" cy="339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F777E43-BDCC-4C82-B4EF-9499FB4FAAAA}" type="slidenum">
              <a:rPr lang="en-US" altLang="en-US"/>
              <a:pPr/>
              <a:t>‹#›</a:t>
            </a:fld>
            <a:endParaRPr lang="en-US" altLang="en-US"/>
          </a:p>
        </p:txBody>
      </p:sp>
    </p:spTree>
    <p:extLst>
      <p:ext uri="{BB962C8B-B14F-4D97-AF65-F5344CB8AC3E}">
        <p14:creationId xmlns:p14="http://schemas.microsoft.com/office/powerpoint/2010/main" val="2043665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defTabSz="45706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592763" y="0"/>
            <a:ext cx="4278312" cy="3397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68B6770-0403-4D88-A760-D6043F9CEE6C}" type="datetime1">
              <a:rPr lang="en-GB" altLang="en-US"/>
              <a:pPr/>
              <a:t>02/11/2017</a:t>
            </a:fld>
            <a:endParaRPr lang="en-US" altLang="en-US"/>
          </a:p>
        </p:txBody>
      </p:sp>
      <p:sp>
        <p:nvSpPr>
          <p:cNvPr id="4" name="Slide Image Placeholder 3"/>
          <p:cNvSpPr>
            <a:spLocks noGrp="1" noRot="1" noChangeAspect="1"/>
          </p:cNvSpPr>
          <p:nvPr>
            <p:ph type="sldImg" idx="2"/>
          </p:nvPr>
        </p:nvSpPr>
        <p:spPr>
          <a:xfrm>
            <a:off x="2670175" y="509588"/>
            <a:ext cx="4532313" cy="25495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87425" y="3228975"/>
            <a:ext cx="7897813" cy="3059113"/>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defTabSz="45706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592763" y="6456363"/>
            <a:ext cx="4278312" cy="339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BB7E82-C557-4B99-AD71-601E79F219C1}" type="slidenum">
              <a:rPr lang="en-US" altLang="en-US"/>
              <a:pPr/>
              <a:t>‹#›</a:t>
            </a:fld>
            <a:endParaRPr lang="en-US" altLang="en-US"/>
          </a:p>
        </p:txBody>
      </p:sp>
    </p:spTree>
    <p:extLst>
      <p:ext uri="{BB962C8B-B14F-4D97-AF65-F5344CB8AC3E}">
        <p14:creationId xmlns:p14="http://schemas.microsoft.com/office/powerpoint/2010/main" val="899157984"/>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00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7213" algn="l" defTabSz="4556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5328" algn="l" defTabSz="457066" rtl="0" eaLnBrk="1" latinLnBrk="0" hangingPunct="1">
      <a:defRPr sz="1200" kern="1200">
        <a:solidFill>
          <a:schemeClr val="tx1"/>
        </a:solidFill>
        <a:latin typeface="+mn-lt"/>
        <a:ea typeface="+mn-ea"/>
        <a:cs typeface="+mn-cs"/>
      </a:defRPr>
    </a:lvl6pPr>
    <a:lvl7pPr marL="2742393" algn="l" defTabSz="457066" rtl="0" eaLnBrk="1" latinLnBrk="0" hangingPunct="1">
      <a:defRPr sz="1200" kern="1200">
        <a:solidFill>
          <a:schemeClr val="tx1"/>
        </a:solidFill>
        <a:latin typeface="+mn-lt"/>
        <a:ea typeface="+mn-ea"/>
        <a:cs typeface="+mn-cs"/>
      </a:defRPr>
    </a:lvl7pPr>
    <a:lvl8pPr marL="3199459" algn="l" defTabSz="457066" rtl="0" eaLnBrk="1" latinLnBrk="0" hangingPunct="1">
      <a:defRPr sz="1200" kern="1200">
        <a:solidFill>
          <a:schemeClr val="tx1"/>
        </a:solidFill>
        <a:latin typeface="+mn-lt"/>
        <a:ea typeface="+mn-ea"/>
        <a:cs typeface="+mn-cs"/>
      </a:defRPr>
    </a:lvl8pPr>
    <a:lvl9pPr marL="3656524" algn="l" defTabSz="45706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descr="GM 27249 16x9 Background Title slid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illespie_Macandrew_Logo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351463" y="107955"/>
            <a:ext cx="34909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536575" y="4406900"/>
            <a:ext cx="0" cy="360363"/>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27025" y="4438779"/>
            <a:ext cx="0" cy="358775"/>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1341" y="1628191"/>
            <a:ext cx="8062912" cy="1102519"/>
          </a:xfrm>
        </p:spPr>
        <p:txBody>
          <a:bodyPr/>
          <a:lstStyle>
            <a:lvl1pPr>
              <a:lnSpc>
                <a:spcPts val="5999"/>
              </a:lnSpc>
              <a:defRPr sz="6500" b="1" i="0" cap="none">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541338" y="4357455"/>
            <a:ext cx="6400800" cy="750895"/>
          </a:xfrm>
        </p:spPr>
        <p:txBody>
          <a:bodyPr lIns="179947"/>
          <a:lstStyle>
            <a:lvl1pPr marL="0" indent="0" algn="l">
              <a:buNone/>
              <a:defRPr>
                <a:solidFill>
                  <a:schemeClr val="tx1"/>
                </a:solidFill>
              </a:defRPr>
            </a:lvl1pPr>
            <a:lvl2pPr marL="0" indent="0" algn="l">
              <a:buNone/>
              <a:defRPr sz="1200" b="0">
                <a:solidFill>
                  <a:schemeClr val="tx1">
                    <a:tint val="75000"/>
                  </a:schemeClr>
                </a:solidFill>
              </a:defRPr>
            </a:lvl2pPr>
            <a:lvl3pPr marL="914132" indent="0" algn="ctr">
              <a:buNone/>
              <a:defRPr>
                <a:solidFill>
                  <a:schemeClr val="tx1">
                    <a:tint val="75000"/>
                  </a:schemeClr>
                </a:solidFill>
              </a:defRPr>
            </a:lvl3pPr>
            <a:lvl4pPr marL="1371197" indent="0" algn="ctr">
              <a:buNone/>
              <a:defRPr>
                <a:solidFill>
                  <a:schemeClr val="tx1">
                    <a:tint val="75000"/>
                  </a:schemeClr>
                </a:solidFill>
              </a:defRPr>
            </a:lvl4pPr>
            <a:lvl5pPr marL="1828262" indent="0" algn="ctr">
              <a:buNone/>
              <a:defRPr>
                <a:solidFill>
                  <a:schemeClr val="tx1">
                    <a:tint val="75000"/>
                  </a:schemeClr>
                </a:solidFill>
              </a:defRPr>
            </a:lvl5pPr>
            <a:lvl6pPr marL="2285328" indent="0" algn="ctr">
              <a:buNone/>
              <a:defRPr>
                <a:solidFill>
                  <a:schemeClr val="tx1">
                    <a:tint val="75000"/>
                  </a:schemeClr>
                </a:solidFill>
              </a:defRPr>
            </a:lvl6pPr>
            <a:lvl7pPr marL="2742393" indent="0" algn="ctr">
              <a:buNone/>
              <a:defRPr>
                <a:solidFill>
                  <a:schemeClr val="tx1">
                    <a:tint val="75000"/>
                  </a:schemeClr>
                </a:solidFill>
              </a:defRPr>
            </a:lvl7pPr>
            <a:lvl8pPr marL="3199459" indent="0" algn="ctr">
              <a:buNone/>
              <a:defRPr>
                <a:solidFill>
                  <a:schemeClr val="tx1">
                    <a:tint val="75000"/>
                  </a:schemeClr>
                </a:solidFill>
              </a:defRPr>
            </a:lvl8pPr>
            <a:lvl9pPr marL="3656524"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3"/>
          </p:nvPr>
        </p:nvSpPr>
        <p:spPr>
          <a:xfrm>
            <a:off x="541340" y="1401139"/>
            <a:ext cx="3089276" cy="463550"/>
          </a:xfrm>
        </p:spPr>
        <p:txBody>
          <a:bodyPr/>
          <a:lstStyle>
            <a:lvl1pPr>
              <a:defRPr sz="1200" b="1" i="0" cap="all" baseline="0">
                <a:solidFill>
                  <a:srgbClr val="000000"/>
                </a:solidFill>
                <a:latin typeface="Arial"/>
                <a:cs typeface="Arial"/>
              </a:defRPr>
            </a:lvl1pPr>
          </a:lstStyle>
          <a:p>
            <a:pPr lvl="0"/>
            <a:r>
              <a:rPr lang="en-US"/>
              <a:t>Click to edit Master text styles</a:t>
            </a:r>
          </a:p>
        </p:txBody>
      </p:sp>
      <p:sp>
        <p:nvSpPr>
          <p:cNvPr id="10" name="Date Placeholder 3"/>
          <p:cNvSpPr>
            <a:spLocks noGrp="1"/>
          </p:cNvSpPr>
          <p:nvPr>
            <p:ph type="dt" sz="half" idx="14"/>
          </p:nvPr>
        </p:nvSpPr>
        <p:spPr/>
        <p:txBody>
          <a:bodyPr/>
          <a:lstStyle>
            <a:lvl1pPr>
              <a:defRPr/>
            </a:lvl1pPr>
          </a:lstStyle>
          <a:p>
            <a:fld id="{794FB842-87DA-4288-BB69-C9BFB6B603E8}" type="datetime1">
              <a:rPr lang="en-GB" altLang="en-US"/>
              <a:pPr/>
              <a:t>02/11/2017</a:t>
            </a:fld>
            <a:endParaRPr lang="en-US" altLang="en-US"/>
          </a:p>
        </p:txBody>
      </p:sp>
      <p:sp>
        <p:nvSpPr>
          <p:cNvPr id="11" name="Footer Placeholder 4"/>
          <p:cNvSpPr>
            <a:spLocks noGrp="1"/>
          </p:cNvSpPr>
          <p:nvPr>
            <p:ph type="ftr" sz="quarter" idx="15"/>
          </p:nvPr>
        </p:nvSpPr>
        <p:spPr>
          <a:xfrm rot="16200000">
            <a:off x="-1775619" y="2853531"/>
            <a:ext cx="2895600" cy="274638"/>
          </a:xfrm>
        </p:spPr>
        <p:txBody>
          <a:bodyPr/>
          <a:lstStyle>
            <a:lvl1pPr>
              <a:defRPr/>
            </a:lvl1pPr>
          </a:lstStyle>
          <a:p>
            <a:pPr>
              <a:defRPr/>
            </a:pPr>
            <a:r>
              <a:rPr lang="en-US"/>
              <a:t>Presentation Title</a:t>
            </a:r>
            <a:endParaRPr lang="en-US" dirty="0"/>
          </a:p>
        </p:txBody>
      </p:sp>
      <p:sp>
        <p:nvSpPr>
          <p:cNvPr id="12" name="Slide Number Placeholder 5"/>
          <p:cNvSpPr>
            <a:spLocks noGrp="1"/>
          </p:cNvSpPr>
          <p:nvPr>
            <p:ph type="sldNum" sz="quarter" idx="16"/>
          </p:nvPr>
        </p:nvSpPr>
        <p:spPr/>
        <p:txBody>
          <a:bodyPr/>
          <a:lstStyle>
            <a:lvl1pPr>
              <a:defRPr/>
            </a:lvl1pPr>
          </a:lstStyle>
          <a:p>
            <a:fld id="{FC63CAC4-9430-4DBF-BD9C-EBF73823C29A}" type="slidenum">
              <a:rPr lang="en-US" altLang="en-US"/>
              <a:pPr/>
              <a:t>‹#›</a:t>
            </a:fld>
            <a:endParaRPr lang="en-US" altLang="en-US"/>
          </a:p>
        </p:txBody>
      </p:sp>
    </p:spTree>
    <p:extLst>
      <p:ext uri="{BB962C8B-B14F-4D97-AF65-F5344CB8AC3E}">
        <p14:creationId xmlns:p14="http://schemas.microsoft.com/office/powerpoint/2010/main" val="173563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8" descr="GM 27249 16x9 Background Title slid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0526" y="319697"/>
            <a:ext cx="5728758" cy="857250"/>
          </a:xfrm>
        </p:spPr>
        <p:txBody>
          <a:bodyPr/>
          <a:lstStyle>
            <a:lvl1pPr>
              <a:defRPr sz="6500" cap="none">
                <a:latin typeface="Times New Roman"/>
                <a:cs typeface="Times New Roman"/>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543091" y="1448345"/>
            <a:ext cx="5728758" cy="974449"/>
          </a:xfrm>
        </p:spPr>
        <p:txBody>
          <a:bodyPr/>
          <a:lstStyle>
            <a:lvl1pPr>
              <a:defRPr sz="3000" b="0">
                <a:solidFill>
                  <a:schemeClr val="tx2"/>
                </a:solidFill>
                <a:latin typeface="Times New Roman"/>
                <a:cs typeface="Times New Roman"/>
              </a:defRPr>
            </a:lvl1pPr>
            <a:lvl2pPr>
              <a:defRPr sz="1200" b="0">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4"/>
          </p:nvPr>
        </p:nvSpPr>
        <p:spPr>
          <a:xfrm>
            <a:off x="543090" y="3595087"/>
            <a:ext cx="3660776" cy="663575"/>
          </a:xfrm>
        </p:spPr>
        <p:txBody>
          <a:bodyPr/>
          <a:lstStyle>
            <a:lvl1pPr>
              <a:spcAft>
                <a:spcPts val="0"/>
              </a:spcAft>
              <a:defRPr sz="1000">
                <a:solidFill>
                  <a:schemeClr val="tx2"/>
                </a:solidFill>
                <a:latin typeface="Arial"/>
                <a:cs typeface="Arial"/>
              </a:defRPr>
            </a:lvl1pPr>
            <a:lvl2pPr>
              <a:defRPr sz="1000" b="1" cap="all"/>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6"/>
          <p:cNvSpPr>
            <a:spLocks noGrp="1"/>
          </p:cNvSpPr>
          <p:nvPr>
            <p:ph type="dt" sz="half" idx="15"/>
          </p:nvPr>
        </p:nvSpPr>
        <p:spPr/>
        <p:txBody>
          <a:bodyPr/>
          <a:lstStyle>
            <a:lvl1pPr>
              <a:defRPr/>
            </a:lvl1pPr>
          </a:lstStyle>
          <a:p>
            <a:fld id="{77AB849F-7BA6-4BDB-8551-B97AD95ABD60}" type="datetime1">
              <a:rPr lang="en-GB" altLang="en-US"/>
              <a:pPr/>
              <a:t>02/11/2017</a:t>
            </a:fld>
            <a:endParaRPr lang="en-US" altLang="en-US"/>
          </a:p>
        </p:txBody>
      </p:sp>
      <p:sp>
        <p:nvSpPr>
          <p:cNvPr id="7" name="Footer Placeholder 7"/>
          <p:cNvSpPr>
            <a:spLocks noGrp="1"/>
          </p:cNvSpPr>
          <p:nvPr>
            <p:ph type="ftr" sz="quarter" idx="16"/>
          </p:nvPr>
        </p:nvSpPr>
        <p:spPr/>
        <p:txBody>
          <a:bodyPr/>
          <a:lstStyle>
            <a:lvl1pPr>
              <a:defRPr/>
            </a:lvl1pPr>
          </a:lstStyle>
          <a:p>
            <a:pPr>
              <a:defRPr/>
            </a:pPr>
            <a:r>
              <a:rPr lang="en-US"/>
              <a:t>Presentation Title</a:t>
            </a:r>
          </a:p>
        </p:txBody>
      </p:sp>
      <p:sp>
        <p:nvSpPr>
          <p:cNvPr id="8" name="Slide Number Placeholder 8"/>
          <p:cNvSpPr>
            <a:spLocks noGrp="1"/>
          </p:cNvSpPr>
          <p:nvPr>
            <p:ph type="sldNum" sz="quarter" idx="17"/>
          </p:nvPr>
        </p:nvSpPr>
        <p:spPr/>
        <p:txBody>
          <a:bodyPr/>
          <a:lstStyle>
            <a:lvl1pPr>
              <a:defRPr/>
            </a:lvl1pPr>
          </a:lstStyle>
          <a:p>
            <a:fld id="{09A79A91-D7A2-441D-8B04-93A370B2D502}" type="slidenum">
              <a:rPr lang="en-US" altLang="en-US"/>
              <a:pPr/>
              <a:t>‹#›</a:t>
            </a:fld>
            <a:endParaRPr lang="en-US" altLang="en-US"/>
          </a:p>
        </p:txBody>
      </p:sp>
    </p:spTree>
    <p:extLst>
      <p:ext uri="{BB962C8B-B14F-4D97-AF65-F5344CB8AC3E}">
        <p14:creationId xmlns:p14="http://schemas.microsoft.com/office/powerpoint/2010/main" val="114777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rint">
    <p:spTree>
      <p:nvGrpSpPr>
        <p:cNvPr id="1" name=""/>
        <p:cNvGrpSpPr/>
        <p:nvPr/>
      </p:nvGrpSpPr>
      <p:grpSpPr>
        <a:xfrm>
          <a:off x="0" y="0"/>
          <a:ext cx="0" cy="0"/>
          <a:chOff x="0" y="0"/>
          <a:chExt cx="0" cy="0"/>
        </a:xfrm>
      </p:grpSpPr>
      <p:pic>
        <p:nvPicPr>
          <p:cNvPr id="4" name="Picture 8" descr="GM 27249 16x9 Background Divider slide no bg colour.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3"/>
          </p:nvPr>
        </p:nvSpPr>
        <p:spPr>
          <a:xfrm>
            <a:off x="541340" y="547431"/>
            <a:ext cx="3595233" cy="449878"/>
          </a:xfrm>
        </p:spPr>
        <p:txBody>
          <a:bodyPr/>
          <a:lstStyle>
            <a:lvl1pPr>
              <a:defRPr sz="1200" b="1">
                <a:solidFill>
                  <a:schemeClr val="accent1"/>
                </a:solidFill>
                <a:latin typeface="Arial"/>
                <a:cs typeface="Aria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able Placeholder 14"/>
          <p:cNvSpPr>
            <a:spLocks noGrp="1"/>
          </p:cNvSpPr>
          <p:nvPr>
            <p:ph type="tbl" sz="quarter" idx="15"/>
          </p:nvPr>
        </p:nvSpPr>
        <p:spPr>
          <a:xfrm>
            <a:off x="541343" y="1147180"/>
            <a:ext cx="3602004" cy="1804988"/>
          </a:xfrm>
        </p:spPr>
        <p:txBody>
          <a:bodyPr/>
          <a:lstStyle/>
          <a:p>
            <a:pPr lvl="0"/>
            <a:r>
              <a:rPr lang="en-US" noProof="0"/>
              <a:t>Click icon to add table</a:t>
            </a:r>
            <a:endParaRPr lang="en-US" noProof="0" dirty="0"/>
          </a:p>
        </p:txBody>
      </p:sp>
      <p:sp>
        <p:nvSpPr>
          <p:cNvPr id="5" name="Date Placeholder 3"/>
          <p:cNvSpPr>
            <a:spLocks noGrp="1"/>
          </p:cNvSpPr>
          <p:nvPr>
            <p:ph type="dt" sz="half" idx="16"/>
          </p:nvPr>
        </p:nvSpPr>
        <p:spPr/>
        <p:txBody>
          <a:bodyPr/>
          <a:lstStyle>
            <a:lvl1pPr>
              <a:defRPr/>
            </a:lvl1pPr>
          </a:lstStyle>
          <a:p>
            <a:fld id="{00335F21-5C56-4356-A8B8-972A07E708FA}" type="datetime1">
              <a:rPr lang="en-GB" altLang="en-US"/>
              <a:pPr/>
              <a:t>02/11/2017</a:t>
            </a:fld>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8"/>
          </p:nvPr>
        </p:nvSpPr>
        <p:spPr>
          <a:xfrm>
            <a:off x="6567488" y="4557715"/>
            <a:ext cx="2133600" cy="273050"/>
          </a:xfrm>
        </p:spPr>
        <p:txBody>
          <a:bodyPr/>
          <a:lstStyle>
            <a:lvl1pPr>
              <a:defRPr/>
            </a:lvl1pPr>
          </a:lstStyle>
          <a:p>
            <a:fld id="{29B12351-CC03-4CB3-A10B-BE8C293DD359}" type="slidenum">
              <a:rPr lang="en-US" altLang="en-US"/>
              <a:pPr/>
              <a:t>‹#›</a:t>
            </a:fld>
            <a:endParaRPr lang="en-US" altLang="en-US"/>
          </a:p>
        </p:txBody>
      </p:sp>
    </p:spTree>
    <p:extLst>
      <p:ext uri="{BB962C8B-B14F-4D97-AF65-F5344CB8AC3E}">
        <p14:creationId xmlns:p14="http://schemas.microsoft.com/office/powerpoint/2010/main" val="426106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lumn Print">
    <p:spTree>
      <p:nvGrpSpPr>
        <p:cNvPr id="1" name=""/>
        <p:cNvGrpSpPr/>
        <p:nvPr/>
      </p:nvGrpSpPr>
      <p:grpSpPr>
        <a:xfrm>
          <a:off x="0" y="0"/>
          <a:ext cx="0" cy="0"/>
          <a:chOff x="0" y="0"/>
          <a:chExt cx="0" cy="0"/>
        </a:xfrm>
      </p:grpSpPr>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3"/>
          </p:nvPr>
        </p:nvSpPr>
        <p:spPr>
          <a:xfrm>
            <a:off x="543087" y="1510976"/>
            <a:ext cx="5760000" cy="292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543087" y="1851671"/>
            <a:ext cx="5760000" cy="292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fld id="{AE342B6E-EB05-4F5C-A4FA-742379BDD597}" type="datetime1">
              <a:rPr lang="en-GB" altLang="en-US"/>
              <a:pPr/>
              <a:t>02/11/2017</a:t>
            </a:fld>
            <a:endParaRPr lang="en-US" altLang="en-US"/>
          </a:p>
        </p:txBody>
      </p:sp>
      <p:sp>
        <p:nvSpPr>
          <p:cNvPr id="6" name="Footer Placeholder 4"/>
          <p:cNvSpPr>
            <a:spLocks noGrp="1"/>
          </p:cNvSpPr>
          <p:nvPr>
            <p:ph type="ftr" sz="quarter" idx="16"/>
          </p:nvPr>
        </p:nvSpPr>
        <p:spPr/>
        <p:txBody>
          <a:bodyPr/>
          <a:lstStyle>
            <a:lvl1pPr>
              <a:defRPr/>
            </a:lvl1pPr>
          </a:lstStyle>
          <a:p>
            <a:pPr>
              <a:defRPr/>
            </a:pPr>
            <a:r>
              <a:rPr lang="en-US"/>
              <a:t>Presentation Title</a:t>
            </a:r>
            <a:endParaRPr lang="en-US" dirty="0"/>
          </a:p>
        </p:txBody>
      </p:sp>
      <p:sp>
        <p:nvSpPr>
          <p:cNvPr id="7" name="Slide Number Placeholder 5"/>
          <p:cNvSpPr>
            <a:spLocks noGrp="1"/>
          </p:cNvSpPr>
          <p:nvPr>
            <p:ph type="sldNum" sz="quarter" idx="17"/>
          </p:nvPr>
        </p:nvSpPr>
        <p:spPr/>
        <p:txBody>
          <a:bodyPr/>
          <a:lstStyle>
            <a:lvl1pPr>
              <a:defRPr/>
            </a:lvl1pPr>
          </a:lstStyle>
          <a:p>
            <a:fld id="{4966929B-7F63-4188-AEC2-F1AD849023EE}" type="slidenum">
              <a:rPr lang="en-US" altLang="en-US"/>
              <a:pPr/>
              <a:t>‹#›</a:t>
            </a:fld>
            <a:endParaRPr lang="en-US" altLang="en-US"/>
          </a:p>
        </p:txBody>
      </p:sp>
    </p:spTree>
    <p:extLst>
      <p:ext uri="{BB962C8B-B14F-4D97-AF65-F5344CB8AC3E}">
        <p14:creationId xmlns:p14="http://schemas.microsoft.com/office/powerpoint/2010/main" val="2497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lumns Print">
    <p:spTree>
      <p:nvGrpSpPr>
        <p:cNvPr id="1" name=""/>
        <p:cNvGrpSpPr/>
        <p:nvPr/>
      </p:nvGrpSpPr>
      <p:grpSpPr>
        <a:xfrm>
          <a:off x="0" y="0"/>
          <a:ext cx="0" cy="0"/>
          <a:chOff x="0" y="0"/>
          <a:chExt cx="0" cy="0"/>
        </a:xfrm>
      </p:grpSpPr>
      <p:cxnSp>
        <p:nvCxnSpPr>
          <p:cNvPr id="5" name="Straight Connector 4"/>
          <p:cNvCxnSpPr/>
          <p:nvPr userDrawn="1"/>
        </p:nvCxnSpPr>
        <p:spPr>
          <a:xfrm>
            <a:off x="4572000" y="1843088"/>
            <a:ext cx="0" cy="295116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3"/>
          </p:nvPr>
        </p:nvSpPr>
        <p:spPr>
          <a:xfrm>
            <a:off x="543091" y="1510976"/>
            <a:ext cx="8061160" cy="2926887"/>
          </a:xfrm>
        </p:spPr>
        <p:txBody>
          <a:bodyPr numCol="2" spcCol="2519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4"/>
          </p:nvPr>
        </p:nvSpPr>
        <p:spPr>
          <a:xfrm>
            <a:off x="543091" y="1851671"/>
            <a:ext cx="8061160" cy="2926887"/>
          </a:xfrm>
        </p:spPr>
        <p:txBody>
          <a:bodyPr numCol="2" spcCol="251926"/>
          <a:lstStyle>
            <a:lvl2pPr>
              <a:defRPr sz="1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6"/>
          <p:cNvSpPr>
            <a:spLocks noGrp="1"/>
          </p:cNvSpPr>
          <p:nvPr>
            <p:ph type="dt" sz="half" idx="15"/>
          </p:nvPr>
        </p:nvSpPr>
        <p:spPr/>
        <p:txBody>
          <a:bodyPr/>
          <a:lstStyle>
            <a:lvl1pPr>
              <a:defRPr/>
            </a:lvl1pPr>
          </a:lstStyle>
          <a:p>
            <a:fld id="{36A3FEFF-35DE-402B-9EB2-5BC69180B98B}" type="datetime1">
              <a:rPr lang="en-GB" altLang="en-US"/>
              <a:pPr/>
              <a:t>02/11/2017</a:t>
            </a:fld>
            <a:endParaRPr lang="en-US" altLang="en-US"/>
          </a:p>
        </p:txBody>
      </p:sp>
      <p:sp>
        <p:nvSpPr>
          <p:cNvPr id="7" name="Footer Placeholder 7"/>
          <p:cNvSpPr>
            <a:spLocks noGrp="1"/>
          </p:cNvSpPr>
          <p:nvPr>
            <p:ph type="ftr" sz="quarter" idx="16"/>
          </p:nvPr>
        </p:nvSpPr>
        <p:spPr/>
        <p:txBody>
          <a:bodyPr/>
          <a:lstStyle>
            <a:lvl1pPr>
              <a:defRPr/>
            </a:lvl1pPr>
          </a:lstStyle>
          <a:p>
            <a:pPr>
              <a:defRPr/>
            </a:pPr>
            <a:r>
              <a:rPr lang="en-US"/>
              <a:t>Presentation Title</a:t>
            </a:r>
          </a:p>
        </p:txBody>
      </p:sp>
      <p:sp>
        <p:nvSpPr>
          <p:cNvPr id="8" name="Slide Number Placeholder 8"/>
          <p:cNvSpPr>
            <a:spLocks noGrp="1"/>
          </p:cNvSpPr>
          <p:nvPr>
            <p:ph type="sldNum" sz="quarter" idx="17"/>
          </p:nvPr>
        </p:nvSpPr>
        <p:spPr/>
        <p:txBody>
          <a:bodyPr/>
          <a:lstStyle>
            <a:lvl1pPr>
              <a:defRPr/>
            </a:lvl1pPr>
          </a:lstStyle>
          <a:p>
            <a:fld id="{DFFCF274-4753-43D9-BFF2-6ACDCDA48567}" type="slidenum">
              <a:rPr lang="en-US" altLang="en-US"/>
              <a:pPr/>
              <a:t>‹#›</a:t>
            </a:fld>
            <a:endParaRPr lang="en-US" altLang="en-US"/>
          </a:p>
        </p:txBody>
      </p:sp>
    </p:spTree>
    <p:extLst>
      <p:ext uri="{BB962C8B-B14F-4D97-AF65-F5344CB8AC3E}">
        <p14:creationId xmlns:p14="http://schemas.microsoft.com/office/powerpoint/2010/main" val="385327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3 columns Print">
    <p:spTree>
      <p:nvGrpSpPr>
        <p:cNvPr id="1" name=""/>
        <p:cNvGrpSpPr/>
        <p:nvPr/>
      </p:nvGrpSpPr>
      <p:grpSpPr>
        <a:xfrm>
          <a:off x="0" y="0"/>
          <a:ext cx="0" cy="0"/>
          <a:chOff x="0" y="0"/>
          <a:chExt cx="0" cy="0"/>
        </a:xfrm>
      </p:grpSpPr>
      <p:cxnSp>
        <p:nvCxnSpPr>
          <p:cNvPr id="5" name="Straight Connector 4"/>
          <p:cNvCxnSpPr/>
          <p:nvPr userDrawn="1"/>
        </p:nvCxnSpPr>
        <p:spPr>
          <a:xfrm>
            <a:off x="3227388" y="1847852"/>
            <a:ext cx="0" cy="2951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5916613" y="1847852"/>
            <a:ext cx="0" cy="2951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3"/>
          </p:nvPr>
        </p:nvSpPr>
        <p:spPr>
          <a:xfrm>
            <a:off x="543091" y="1510976"/>
            <a:ext cx="8059751" cy="2926887"/>
          </a:xfrm>
        </p:spPr>
        <p:txBody>
          <a:bodyPr numCol="3" spcCol="2519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14"/>
          </p:nvPr>
        </p:nvSpPr>
        <p:spPr>
          <a:xfrm>
            <a:off x="543091" y="1851671"/>
            <a:ext cx="8059751" cy="2926887"/>
          </a:xfrm>
        </p:spPr>
        <p:txBody>
          <a:bodyPr numCol="3" spcCol="251926"/>
          <a:lstStyle>
            <a:lvl2pPr>
              <a:defRPr sz="1000"/>
            </a:lvl2pPr>
            <a:lvl3pPr>
              <a:defRPr sz="1000" b="1"/>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5"/>
          </p:nvPr>
        </p:nvSpPr>
        <p:spPr/>
        <p:txBody>
          <a:bodyPr/>
          <a:lstStyle>
            <a:lvl1pPr>
              <a:defRPr/>
            </a:lvl1pPr>
          </a:lstStyle>
          <a:p>
            <a:fld id="{C2E09193-B419-4B7D-BDD9-A0A8610487F4}" type="datetime1">
              <a:rPr lang="en-GB" altLang="en-US"/>
              <a:pPr/>
              <a:t>02/11/2017</a:t>
            </a:fld>
            <a:endParaRPr lang="en-US" altLang="en-US"/>
          </a:p>
        </p:txBody>
      </p:sp>
      <p:sp>
        <p:nvSpPr>
          <p:cNvPr id="8" name="Footer Placeholder 7"/>
          <p:cNvSpPr>
            <a:spLocks noGrp="1"/>
          </p:cNvSpPr>
          <p:nvPr>
            <p:ph type="ftr" sz="quarter" idx="16"/>
          </p:nvPr>
        </p:nvSpPr>
        <p:spPr/>
        <p:txBody>
          <a:bodyPr/>
          <a:lstStyle>
            <a:lvl1pPr>
              <a:defRPr/>
            </a:lvl1pPr>
          </a:lstStyle>
          <a:p>
            <a:pPr>
              <a:defRPr/>
            </a:pPr>
            <a:r>
              <a:rPr lang="en-US"/>
              <a:t>Presentation Title</a:t>
            </a:r>
          </a:p>
        </p:txBody>
      </p:sp>
      <p:sp>
        <p:nvSpPr>
          <p:cNvPr id="9" name="Slide Number Placeholder 8"/>
          <p:cNvSpPr>
            <a:spLocks noGrp="1"/>
          </p:cNvSpPr>
          <p:nvPr>
            <p:ph type="sldNum" sz="quarter" idx="17"/>
          </p:nvPr>
        </p:nvSpPr>
        <p:spPr/>
        <p:txBody>
          <a:bodyPr/>
          <a:lstStyle>
            <a:lvl1pPr>
              <a:defRPr/>
            </a:lvl1pPr>
          </a:lstStyle>
          <a:p>
            <a:fld id="{2DDD1CB1-CE40-48AC-AC82-27F3C05C8754}" type="slidenum">
              <a:rPr lang="en-US" altLang="en-US"/>
              <a:pPr/>
              <a:t>‹#›</a:t>
            </a:fld>
            <a:endParaRPr lang="en-US" altLang="en-US"/>
          </a:p>
        </p:txBody>
      </p:sp>
    </p:spTree>
    <p:extLst>
      <p:ext uri="{BB962C8B-B14F-4D97-AF65-F5344CB8AC3E}">
        <p14:creationId xmlns:p14="http://schemas.microsoft.com/office/powerpoint/2010/main" val="72837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3 columns with pullout statPrint">
    <p:spTree>
      <p:nvGrpSpPr>
        <p:cNvPr id="1" name=""/>
        <p:cNvGrpSpPr/>
        <p:nvPr/>
      </p:nvGrpSpPr>
      <p:grpSpPr>
        <a:xfrm>
          <a:off x="0" y="0"/>
          <a:ext cx="0" cy="0"/>
          <a:chOff x="0" y="0"/>
          <a:chExt cx="0" cy="0"/>
        </a:xfrm>
      </p:grpSpPr>
      <p:cxnSp>
        <p:nvCxnSpPr>
          <p:cNvPr id="6" name="Straight Connector 5"/>
          <p:cNvCxnSpPr/>
          <p:nvPr userDrawn="1"/>
        </p:nvCxnSpPr>
        <p:spPr>
          <a:xfrm>
            <a:off x="3230563" y="1847852"/>
            <a:ext cx="0" cy="2951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916613" y="1847852"/>
            <a:ext cx="0" cy="2951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3"/>
          </p:nvPr>
        </p:nvSpPr>
        <p:spPr>
          <a:xfrm>
            <a:off x="543091" y="1510976"/>
            <a:ext cx="8059751" cy="2926887"/>
          </a:xfrm>
        </p:spPr>
        <p:txBody>
          <a:bodyPr numCol="3" spcCol="2519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14"/>
          </p:nvPr>
        </p:nvSpPr>
        <p:spPr>
          <a:xfrm>
            <a:off x="543091" y="1851671"/>
            <a:ext cx="8059751" cy="2926887"/>
          </a:xfrm>
        </p:spPr>
        <p:txBody>
          <a:bodyPr numCol="3" spcCol="251926"/>
          <a:lstStyle>
            <a:lvl2pPr>
              <a:defRPr sz="1000"/>
            </a:lvl2pPr>
            <a:lvl3pPr>
              <a:defRPr sz="1000" b="1"/>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7"/>
          </p:nvPr>
        </p:nvSpPr>
        <p:spPr>
          <a:xfrm>
            <a:off x="6077820" y="3124176"/>
            <a:ext cx="1614121" cy="1338262"/>
          </a:xfrm>
        </p:spPr>
        <p:txBody>
          <a:bodyPr/>
          <a:lstStyle>
            <a:lvl1pPr marL="0" indent="0">
              <a:spcAft>
                <a:spcPts val="0"/>
              </a:spcAft>
              <a:defRPr sz="4200">
                <a:latin typeface="Arial"/>
                <a:cs typeface="Arial"/>
              </a:defRPr>
            </a:lvl1pPr>
            <a:lvl2pPr>
              <a:defRPr sz="1000" b="1">
                <a:solidFill>
                  <a:schemeClr val="tx2"/>
                </a:solidFill>
              </a:defRPr>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8"/>
          </p:nvPr>
        </p:nvSpPr>
        <p:spPr/>
        <p:txBody>
          <a:bodyPr/>
          <a:lstStyle>
            <a:lvl1pPr>
              <a:defRPr/>
            </a:lvl1pPr>
          </a:lstStyle>
          <a:p>
            <a:fld id="{11392815-F0E1-478B-A904-DDA50315D81C}" type="datetime1">
              <a:rPr lang="en-GB" altLang="en-US"/>
              <a:pPr/>
              <a:t>02/11/2017</a:t>
            </a:fld>
            <a:endParaRPr lang="en-US" altLang="en-US"/>
          </a:p>
        </p:txBody>
      </p:sp>
      <p:sp>
        <p:nvSpPr>
          <p:cNvPr id="9" name="Footer Placeholder 7"/>
          <p:cNvSpPr>
            <a:spLocks noGrp="1"/>
          </p:cNvSpPr>
          <p:nvPr>
            <p:ph type="ftr" sz="quarter" idx="19"/>
          </p:nvPr>
        </p:nvSpPr>
        <p:spPr/>
        <p:txBody>
          <a:bodyPr/>
          <a:lstStyle>
            <a:lvl1pPr>
              <a:defRPr/>
            </a:lvl1pPr>
          </a:lstStyle>
          <a:p>
            <a:pPr>
              <a:defRPr/>
            </a:pPr>
            <a:r>
              <a:rPr lang="en-US"/>
              <a:t>Presentation Title</a:t>
            </a:r>
          </a:p>
        </p:txBody>
      </p:sp>
      <p:sp>
        <p:nvSpPr>
          <p:cNvPr id="11" name="Slide Number Placeholder 8"/>
          <p:cNvSpPr>
            <a:spLocks noGrp="1"/>
          </p:cNvSpPr>
          <p:nvPr>
            <p:ph type="sldNum" sz="quarter" idx="20"/>
          </p:nvPr>
        </p:nvSpPr>
        <p:spPr/>
        <p:txBody>
          <a:bodyPr/>
          <a:lstStyle>
            <a:lvl1pPr>
              <a:defRPr/>
            </a:lvl1pPr>
          </a:lstStyle>
          <a:p>
            <a:fld id="{7D92B601-E638-4969-904D-54F3136D9FB6}" type="slidenum">
              <a:rPr lang="en-US" altLang="en-US"/>
              <a:pPr/>
              <a:t>‹#›</a:t>
            </a:fld>
            <a:endParaRPr lang="en-US" altLang="en-US"/>
          </a:p>
        </p:txBody>
      </p:sp>
    </p:spTree>
    <p:extLst>
      <p:ext uri="{BB962C8B-B14F-4D97-AF65-F5344CB8AC3E}">
        <p14:creationId xmlns:p14="http://schemas.microsoft.com/office/powerpoint/2010/main" val="3403523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bg>
      <p:bgPr>
        <a:solidFill>
          <a:srgbClr val="46797B">
            <a:alpha val="75000"/>
          </a:srgbClr>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1BE060D-F24A-4C74-9BBC-90C58C5E2708}"/>
              </a:ext>
            </a:extLst>
          </p:cNvPr>
          <p:cNvCxnSpPr/>
          <p:nvPr userDrawn="1"/>
        </p:nvCxnSpPr>
        <p:spPr>
          <a:xfrm flipV="1">
            <a:off x="0" y="3412993"/>
            <a:ext cx="9144000" cy="1210235"/>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A2DEB4-41E3-4436-987A-B53E9DB7C12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Content Placeholder 3">
            <a:extLst>
              <a:ext uri="{FF2B5EF4-FFF2-40B4-BE49-F238E27FC236}">
                <a16:creationId xmlns:a16="http://schemas.microsoft.com/office/drawing/2014/main" id="{3AF2606A-DAD8-4473-B691-1A25E6A83144}"/>
              </a:ext>
            </a:extLst>
          </p:cNvPr>
          <p:cNvSpPr>
            <a:spLocks noGrp="1"/>
          </p:cNvSpPr>
          <p:nvPr>
            <p:ph sz="half" idx="2"/>
          </p:nvPr>
        </p:nvSpPr>
        <p:spPr>
          <a:xfrm>
            <a:off x="4590826" y="4058324"/>
            <a:ext cx="4324574" cy="919779"/>
          </a:xfrm>
        </p:spPr>
        <p:txBody>
          <a:bodyPr/>
          <a:lstStyle>
            <a:lvl1pPr marL="0" indent="0">
              <a:buClr>
                <a:srgbClr val="46797B"/>
              </a:buClr>
              <a:buNone/>
              <a:defRPr sz="2100" b="1">
                <a:solidFill>
                  <a:srgbClr val="46797B"/>
                </a:solidFill>
                <a:latin typeface="Century Gothic" panose="020B0502020202020204" pitchFamily="34" charset="0"/>
              </a:defRPr>
            </a:lvl1pPr>
            <a:lvl2pPr marL="342900" indent="0">
              <a:buClr>
                <a:srgbClr val="46797B"/>
              </a:buClr>
              <a:buNone/>
              <a:defRPr>
                <a:solidFill>
                  <a:schemeClr val="bg2">
                    <a:lumMod val="25000"/>
                  </a:schemeClr>
                </a:solidFill>
                <a:latin typeface="Century Gothic" panose="020B0502020202020204" pitchFamily="34" charset="0"/>
              </a:defRPr>
            </a:lvl2pPr>
            <a:lvl3pPr>
              <a:buClr>
                <a:srgbClr val="46797B"/>
              </a:buClr>
              <a:defRPr>
                <a:solidFill>
                  <a:schemeClr val="bg2">
                    <a:lumMod val="25000"/>
                  </a:schemeClr>
                </a:solidFill>
                <a:latin typeface="Century Gothic" panose="020B0502020202020204" pitchFamily="34" charset="0"/>
              </a:defRPr>
            </a:lvl3pPr>
            <a:lvl4pPr>
              <a:buClr>
                <a:srgbClr val="46797B"/>
              </a:buClr>
              <a:defRPr>
                <a:solidFill>
                  <a:schemeClr val="bg2">
                    <a:lumMod val="25000"/>
                  </a:schemeClr>
                </a:solidFill>
                <a:latin typeface="Century Gothic" panose="020B0502020202020204" pitchFamily="34" charset="0"/>
              </a:defRPr>
            </a:lvl4pPr>
            <a:lvl5pPr>
              <a:buClr>
                <a:srgbClr val="46797B"/>
              </a:buClr>
              <a:defRPr>
                <a:solidFill>
                  <a:schemeClr val="bg2">
                    <a:lumMod val="25000"/>
                  </a:schemeClr>
                </a:solidFill>
                <a:latin typeface="Century Gothic" panose="020B0502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568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11C6C7-D21C-46E1-BEC8-B229655ADC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24138" y="4496972"/>
            <a:ext cx="2726765" cy="391605"/>
          </a:xfrm>
          <a:prstGeom prst="rect">
            <a:avLst/>
          </a:prstGeom>
        </p:spPr>
      </p:pic>
      <p:cxnSp>
        <p:nvCxnSpPr>
          <p:cNvPr id="10" name="Straight Connector 9">
            <a:extLst>
              <a:ext uri="{FF2B5EF4-FFF2-40B4-BE49-F238E27FC236}">
                <a16:creationId xmlns:a16="http://schemas.microsoft.com/office/drawing/2014/main" id="{083D240A-9FAB-4B0C-A6BF-19A5B0A956EA}"/>
              </a:ext>
            </a:extLst>
          </p:cNvPr>
          <p:cNvCxnSpPr>
            <a:cxnSpLocks/>
          </p:cNvCxnSpPr>
          <p:nvPr userDrawn="1"/>
        </p:nvCxnSpPr>
        <p:spPr>
          <a:xfrm>
            <a:off x="0" y="5143500"/>
            <a:ext cx="9144000" cy="0"/>
          </a:xfrm>
          <a:prstGeom prst="line">
            <a:avLst/>
          </a:prstGeom>
          <a:ln w="130175">
            <a:solidFill>
              <a:srgbClr val="46797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779F36-8726-42E7-B04B-DB2800B60B9F}"/>
              </a:ext>
            </a:extLst>
          </p:cNvPr>
          <p:cNvCxnSpPr>
            <a:cxnSpLocks/>
          </p:cNvCxnSpPr>
          <p:nvPr userDrawn="1"/>
        </p:nvCxnSpPr>
        <p:spPr>
          <a:xfrm>
            <a:off x="1128657" y="913936"/>
            <a:ext cx="573786" cy="0"/>
          </a:xfrm>
          <a:prstGeom prst="line">
            <a:avLst/>
          </a:prstGeom>
          <a:ln w="44450">
            <a:solidFill>
              <a:srgbClr val="46797B"/>
            </a:solidFill>
          </a:ln>
        </p:spPr>
        <p:style>
          <a:lnRef idx="1">
            <a:schemeClr val="accent1"/>
          </a:lnRef>
          <a:fillRef idx="0">
            <a:schemeClr val="accent1"/>
          </a:fillRef>
          <a:effectRef idx="0">
            <a:schemeClr val="accent1"/>
          </a:effectRef>
          <a:fontRef idx="minor">
            <a:schemeClr val="tx1"/>
          </a:fontRef>
        </p:style>
      </p:cxnSp>
      <p:sp>
        <p:nvSpPr>
          <p:cNvPr id="12" name="Lorem ipsum dolor sit amet, consectetur adipiscing elit. Curabitur non pulvinar lacus. Fusce at purus arcu. Pellentesque varius erat et mi dapibus, nec cursus turpis consequat. Nam tempus id nibh vitae imperdiet. Morbi a dolor eget arcu facilisis faucibus. Nulla facilisi. Aliquam tristique ante in metus viverra bibendum.">
            <a:extLst>
              <a:ext uri="{FF2B5EF4-FFF2-40B4-BE49-F238E27FC236}">
                <a16:creationId xmlns:a16="http://schemas.microsoft.com/office/drawing/2014/main" id="{B2B977E0-8C41-493B-B1AD-E057ECFEE88E}"/>
              </a:ext>
            </a:extLst>
          </p:cNvPr>
          <p:cNvSpPr/>
          <p:nvPr userDrawn="1"/>
        </p:nvSpPr>
        <p:spPr>
          <a:xfrm>
            <a:off x="961972" y="2969063"/>
            <a:ext cx="3041715" cy="297004"/>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defTabSz="457200">
              <a:lnSpc>
                <a:spcPct val="120000"/>
              </a:lnSpc>
              <a:defRPr sz="3200">
                <a:solidFill>
                  <a:srgbClr val="343E49"/>
                </a:solidFill>
                <a:latin typeface="Bell MT"/>
                <a:ea typeface="Bell MT"/>
                <a:cs typeface="Bell MT"/>
                <a:sym typeface="Bell MT"/>
              </a:defRPr>
            </a:lvl1pPr>
          </a:lstStyle>
          <a:p>
            <a:pPr marL="171450" indent="-171450" defTabSz="171450" hangingPunct="0">
              <a:spcBef>
                <a:spcPts val="225"/>
              </a:spcBef>
              <a:spcAft>
                <a:spcPts val="225"/>
              </a:spcAft>
              <a:buClr>
                <a:srgbClr val="46797B"/>
              </a:buClr>
              <a:buFont typeface="Arial" panose="020B0604020202020204" pitchFamily="34" charset="0"/>
              <a:buChar char="•"/>
            </a:pPr>
            <a:endParaRPr lang="en-GB" sz="1400" kern="0" dirty="0">
              <a:latin typeface="Century Gothic" panose="020B0502020202020204" pitchFamily="34" charset="0"/>
              <a:cs typeface="Arial" panose="020B0604020202020204" pitchFamily="34" charset="0"/>
            </a:endParaRPr>
          </a:p>
        </p:txBody>
      </p:sp>
      <p:sp>
        <p:nvSpPr>
          <p:cNvPr id="17" name="Content Placeholder 3">
            <a:extLst>
              <a:ext uri="{FF2B5EF4-FFF2-40B4-BE49-F238E27FC236}">
                <a16:creationId xmlns:a16="http://schemas.microsoft.com/office/drawing/2014/main" id="{77F64DAF-B9AB-4466-BC57-0C854B64DCB3}"/>
              </a:ext>
            </a:extLst>
          </p:cNvPr>
          <p:cNvSpPr>
            <a:spLocks noGrp="1"/>
          </p:cNvSpPr>
          <p:nvPr>
            <p:ph sz="half" idx="2"/>
          </p:nvPr>
        </p:nvSpPr>
        <p:spPr>
          <a:xfrm>
            <a:off x="961973" y="1417328"/>
            <a:ext cx="3868340" cy="2763441"/>
          </a:xfrm>
        </p:spPr>
        <p:txBody>
          <a:bodyPr/>
          <a:lstStyle>
            <a:lvl1pPr>
              <a:buClr>
                <a:srgbClr val="46797B"/>
              </a:buClr>
              <a:defRPr>
                <a:latin typeface="Century Gothic" panose="020B0502020202020204" pitchFamily="34" charset="0"/>
              </a:defRPr>
            </a:lvl1pPr>
            <a:lvl2pPr>
              <a:buClr>
                <a:srgbClr val="46797B"/>
              </a:buClr>
              <a:defRPr>
                <a:solidFill>
                  <a:schemeClr val="bg2">
                    <a:lumMod val="25000"/>
                  </a:schemeClr>
                </a:solidFill>
                <a:latin typeface="Century Gothic" panose="020B0502020202020204" pitchFamily="34" charset="0"/>
              </a:defRPr>
            </a:lvl2pPr>
            <a:lvl3pPr>
              <a:buClr>
                <a:srgbClr val="46797B"/>
              </a:buClr>
              <a:defRPr>
                <a:solidFill>
                  <a:schemeClr val="bg2">
                    <a:lumMod val="25000"/>
                  </a:schemeClr>
                </a:solidFill>
                <a:latin typeface="Century Gothic" panose="020B0502020202020204" pitchFamily="34" charset="0"/>
              </a:defRPr>
            </a:lvl3pPr>
            <a:lvl4pPr>
              <a:buClr>
                <a:srgbClr val="46797B"/>
              </a:buClr>
              <a:defRPr>
                <a:solidFill>
                  <a:schemeClr val="bg2">
                    <a:lumMod val="25000"/>
                  </a:schemeClr>
                </a:solidFill>
                <a:latin typeface="Century Gothic" panose="020B0502020202020204" pitchFamily="34" charset="0"/>
              </a:defRPr>
            </a:lvl4pPr>
            <a:lvl5pPr>
              <a:buClr>
                <a:srgbClr val="46797B"/>
              </a:buClr>
              <a:defRPr>
                <a:solidFill>
                  <a:schemeClr val="bg2">
                    <a:lumMod val="25000"/>
                  </a:schemeClr>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itle 1">
            <a:extLst>
              <a:ext uri="{FF2B5EF4-FFF2-40B4-BE49-F238E27FC236}">
                <a16:creationId xmlns:a16="http://schemas.microsoft.com/office/drawing/2014/main" id="{6C3D847F-24B6-44FD-8FF3-11ACE69ACBB1}"/>
              </a:ext>
            </a:extLst>
          </p:cNvPr>
          <p:cNvSpPr>
            <a:spLocks noGrp="1"/>
          </p:cNvSpPr>
          <p:nvPr>
            <p:ph type="title"/>
          </p:nvPr>
        </p:nvSpPr>
        <p:spPr>
          <a:xfrm>
            <a:off x="628650" y="136093"/>
            <a:ext cx="7886700" cy="994172"/>
          </a:xfrm>
        </p:spPr>
        <p:txBody>
          <a:bodyPr>
            <a:normAutofit/>
          </a:bodyPr>
          <a:lstStyle>
            <a:lvl1pPr>
              <a:defRPr sz="2400" b="1">
                <a:solidFill>
                  <a:schemeClr val="bg1"/>
                </a:solidFill>
                <a:latin typeface="Century Gothic" panose="020B0502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23642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Front Cover">
    <p:spTree>
      <p:nvGrpSpPr>
        <p:cNvPr id="1" name=""/>
        <p:cNvGrpSpPr/>
        <p:nvPr/>
      </p:nvGrpSpPr>
      <p:grpSpPr>
        <a:xfrm>
          <a:off x="0" y="0"/>
          <a:ext cx="0" cy="0"/>
          <a:chOff x="0" y="0"/>
          <a:chExt cx="0" cy="0"/>
        </a:xfrm>
      </p:grpSpPr>
      <p:sp>
        <p:nvSpPr>
          <p:cNvPr id="2" name="Title 1"/>
          <p:cNvSpPr>
            <a:spLocks noGrp="1"/>
          </p:cNvSpPr>
          <p:nvPr>
            <p:ph type="ctrTitle"/>
          </p:nvPr>
        </p:nvSpPr>
        <p:spPr>
          <a:xfrm>
            <a:off x="2907272" y="1515267"/>
            <a:ext cx="3888432" cy="1031026"/>
          </a:xfrm>
        </p:spPr>
        <p:txBody>
          <a:bodyPr lIns="0" tIns="0" rIns="0" bIns="0" anchor="t" anchorCtr="0">
            <a:normAutofit/>
          </a:bodyPr>
          <a:lstStyle>
            <a:lvl1pPr>
              <a:lnSpc>
                <a:spcPts val="3600"/>
              </a:lnSpc>
              <a:defRPr sz="300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2907272" y="2539754"/>
            <a:ext cx="3848472" cy="464044"/>
          </a:xfrm>
        </p:spPr>
        <p:txBody>
          <a:bodyPr lIns="0" tIns="0" rIns="0" bIns="0">
            <a:normAutofit/>
          </a:bodyPr>
          <a:lstStyle>
            <a:lvl1pPr marL="0" indent="0" algn="l">
              <a:lnSpc>
                <a:spcPts val="21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2920011" y="3003798"/>
            <a:ext cx="2133600" cy="273844"/>
          </a:xfrm>
          <a:prstGeom prst="rect">
            <a:avLst/>
          </a:prstGeom>
        </p:spPr>
        <p:txBody>
          <a:bodyPr lIns="0" tIns="0" rIns="0" bIns="0"/>
          <a:lstStyle>
            <a:lvl1pPr>
              <a:defRPr b="1">
                <a:solidFill>
                  <a:schemeClr val="bg1"/>
                </a:solidFill>
              </a:defRPr>
            </a:lvl1pPr>
          </a:lstStyle>
          <a:p>
            <a:pPr defTabSz="914400" fontAlgn="auto">
              <a:spcBef>
                <a:spcPts val="0"/>
              </a:spcBef>
              <a:spcAft>
                <a:spcPts val="0"/>
              </a:spcAft>
            </a:pPr>
            <a:r>
              <a:rPr lang="en-GB" dirty="0">
                <a:solidFill>
                  <a:prstClr val="white"/>
                </a:solidFill>
                <a:latin typeface="Arial"/>
                <a:ea typeface="+mn-ea"/>
              </a:rPr>
              <a:t>4 May 2013</a:t>
            </a:r>
          </a:p>
        </p:txBody>
      </p:sp>
    </p:spTree>
    <p:extLst>
      <p:ext uri="{BB962C8B-B14F-4D97-AF65-F5344CB8AC3E}">
        <p14:creationId xmlns:p14="http://schemas.microsoft.com/office/powerpoint/2010/main" val="2354113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6" y="590551"/>
            <a:ext cx="5735271" cy="4208463"/>
          </a:xfrm>
        </p:spPr>
        <p:txBody>
          <a:bodyPr/>
          <a:lstStyle>
            <a:lvl1pPr>
              <a:defRPr sz="1400" b="1" cap="none">
                <a:solidFill>
                  <a:schemeClr val="accent1"/>
                </a:solidFill>
                <a:latin typeface="Arial"/>
                <a:cs typeface="Arial"/>
              </a:defRPr>
            </a:lvl1pPr>
            <a:lvl2pPr marL="285665" indent="-285665">
              <a:buFont typeface="Lucida Grande"/>
              <a:buChar char="–"/>
              <a:defRPr sz="1800" b="0">
                <a:solidFill>
                  <a:schemeClr val="tx1"/>
                </a:solidFill>
                <a:latin typeface="Franklin Gothic Medium"/>
                <a:cs typeface="Franklin Gothic Medium"/>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fld id="{EF93DB7D-95E9-4606-BF80-14309F2A8D68}" type="datetime1">
              <a:rPr lang="en-GB" altLang="en-US"/>
              <a:pPr/>
              <a:t>02/11/2017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a:xfrm>
            <a:off x="6567488" y="4557715"/>
            <a:ext cx="2133600" cy="273050"/>
          </a:xfrm>
        </p:spPr>
        <p:txBody>
          <a:bodyPr/>
          <a:lstStyle>
            <a:lvl1pPr>
              <a:defRPr/>
            </a:lvl1pPr>
          </a:lstStyle>
          <a:p>
            <a:fld id="{957BF412-D770-40F3-99AC-201A00DD4C1C}" type="slidenum">
              <a:rPr lang="en-US" altLang="en-US"/>
              <a:pPr/>
              <a:t>‹#›</a:t>
            </a:fld>
            <a:endParaRPr lang="en-US" altLang="en-US"/>
          </a:p>
        </p:txBody>
      </p:sp>
    </p:spTree>
    <p:extLst>
      <p:ext uri="{BB962C8B-B14F-4D97-AF65-F5344CB8AC3E}">
        <p14:creationId xmlns:p14="http://schemas.microsoft.com/office/powerpoint/2010/main" val="2339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61449" y="1348611"/>
            <a:ext cx="3668216" cy="2754305"/>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0"/>
          </p:nvPr>
        </p:nvSpPr>
        <p:spPr>
          <a:xfrm>
            <a:off x="4699100" y="1351872"/>
            <a:ext cx="3587661" cy="2754305"/>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497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543091" y="1513448"/>
            <a:ext cx="5728758" cy="3012834"/>
          </a:xfrm>
        </p:spPr>
        <p:txBody>
          <a:bodyPr/>
          <a:lstStyle>
            <a:lvl1pPr>
              <a:defRPr sz="1400" b="1">
                <a:solidFill>
                  <a:srgbClr val="FF0000"/>
                </a:solidFill>
                <a:latin typeface="Arial"/>
                <a:cs typeface="Arial"/>
              </a:defRPr>
            </a:lvl1pPr>
            <a:lvl2pPr>
              <a:defRPr sz="1800" b="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C872C4D8-CD30-42B2-A6C6-6D63C559F4FC}" type="datetime1">
              <a:rPr lang="en-GB" altLang="en-US"/>
              <a:pPr/>
              <a:t>02/11/2017</a:t>
            </a:fld>
            <a:endParaRPr lang="en-US" altLang="en-US"/>
          </a:p>
        </p:txBody>
      </p:sp>
      <p:sp>
        <p:nvSpPr>
          <p:cNvPr id="5"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
        <p:nvSpPr>
          <p:cNvPr id="6" name="Slide Number Placeholder 5"/>
          <p:cNvSpPr>
            <a:spLocks noGrp="1"/>
          </p:cNvSpPr>
          <p:nvPr>
            <p:ph type="sldNum" sz="quarter" idx="16"/>
          </p:nvPr>
        </p:nvSpPr>
        <p:spPr/>
        <p:txBody>
          <a:bodyPr/>
          <a:lstStyle>
            <a:lvl1pPr>
              <a:defRPr/>
            </a:lvl1pPr>
          </a:lstStyle>
          <a:p>
            <a:fld id="{88C3BB33-E975-4BB0-B182-68376C32E69F}" type="slidenum">
              <a:rPr lang="en-US" altLang="en-US"/>
              <a:pPr/>
              <a:t>‹#›</a:t>
            </a:fld>
            <a:endParaRPr lang="en-US" altLang="en-US"/>
          </a:p>
        </p:txBody>
      </p:sp>
    </p:spTree>
    <p:extLst>
      <p:ext uri="{BB962C8B-B14F-4D97-AF65-F5344CB8AC3E}">
        <p14:creationId xmlns:p14="http://schemas.microsoft.com/office/powerpoint/2010/main" val="2477867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177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Front Cover">
    <p:spTree>
      <p:nvGrpSpPr>
        <p:cNvPr id="1" name=""/>
        <p:cNvGrpSpPr/>
        <p:nvPr/>
      </p:nvGrpSpPr>
      <p:grpSpPr>
        <a:xfrm>
          <a:off x="0" y="0"/>
          <a:ext cx="0" cy="0"/>
          <a:chOff x="0" y="0"/>
          <a:chExt cx="0" cy="0"/>
        </a:xfrm>
      </p:grpSpPr>
      <p:sp>
        <p:nvSpPr>
          <p:cNvPr id="2" name="Title 1"/>
          <p:cNvSpPr>
            <a:spLocks noGrp="1"/>
          </p:cNvSpPr>
          <p:nvPr>
            <p:ph type="ctrTitle"/>
          </p:nvPr>
        </p:nvSpPr>
        <p:spPr>
          <a:xfrm>
            <a:off x="2907272" y="1515267"/>
            <a:ext cx="3888432" cy="1031026"/>
          </a:xfrm>
        </p:spPr>
        <p:txBody>
          <a:bodyPr lIns="0" tIns="0" rIns="0" bIns="0" anchor="t" anchorCtr="0">
            <a:normAutofit/>
          </a:bodyPr>
          <a:lstStyle>
            <a:lvl1pPr>
              <a:lnSpc>
                <a:spcPts val="3600"/>
              </a:lnSpc>
              <a:defRPr sz="300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2907272" y="2539754"/>
            <a:ext cx="3848472" cy="464044"/>
          </a:xfrm>
        </p:spPr>
        <p:txBody>
          <a:bodyPr lIns="0" tIns="0" rIns="0" bIns="0">
            <a:normAutofit/>
          </a:bodyPr>
          <a:lstStyle>
            <a:lvl1pPr marL="0" indent="0" algn="l">
              <a:lnSpc>
                <a:spcPts val="21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2920011" y="3003798"/>
            <a:ext cx="2133600" cy="273844"/>
          </a:xfrm>
          <a:prstGeom prst="rect">
            <a:avLst/>
          </a:prstGeom>
        </p:spPr>
        <p:txBody>
          <a:bodyPr lIns="0" tIns="0" rIns="0" bIns="0"/>
          <a:lstStyle>
            <a:lvl1pPr>
              <a:defRPr b="1">
                <a:solidFill>
                  <a:schemeClr val="bg1"/>
                </a:solidFill>
              </a:defRPr>
            </a:lvl1pPr>
          </a:lstStyle>
          <a:p>
            <a:pPr defTabSz="914400" fontAlgn="auto">
              <a:spcBef>
                <a:spcPts val="0"/>
              </a:spcBef>
              <a:spcAft>
                <a:spcPts val="0"/>
              </a:spcAft>
            </a:pPr>
            <a:r>
              <a:rPr lang="en-GB" dirty="0">
                <a:solidFill>
                  <a:prstClr val="white"/>
                </a:solidFill>
                <a:latin typeface="Arial"/>
                <a:ea typeface="+mn-ea"/>
              </a:rPr>
              <a:t>4 May 2013</a:t>
            </a:r>
          </a:p>
        </p:txBody>
      </p:sp>
    </p:spTree>
    <p:extLst>
      <p:ext uri="{BB962C8B-B14F-4D97-AF65-F5344CB8AC3E}">
        <p14:creationId xmlns:p14="http://schemas.microsoft.com/office/powerpoint/2010/main" val="235411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6402390" y="1330581"/>
            <a:ext cx="2741612" cy="2879999"/>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543091" y="1513448"/>
            <a:ext cx="5728758" cy="3012834"/>
          </a:xfrm>
        </p:spPr>
        <p:txBody>
          <a:bodyPr/>
          <a:lstStyle>
            <a:lvl1pPr>
              <a:defRPr sz="1400" b="1">
                <a:solidFill>
                  <a:srgbClr val="FF0000"/>
                </a:solidFill>
                <a:latin typeface="Arial"/>
                <a:cs typeface="Arial"/>
              </a:defRPr>
            </a:lvl1pPr>
            <a:lvl2pPr>
              <a:defRPr sz="1800" b="0">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fld id="{419C2DB8-0867-4654-8260-D80148EF883E}" type="datetime1">
              <a:rPr lang="en-GB" altLang="en-US"/>
              <a:pPr/>
              <a:t>02/11/2017</a:t>
            </a:fld>
            <a:endParaRPr lang="en-US" altLang="en-US"/>
          </a:p>
        </p:txBody>
      </p:sp>
      <p:sp>
        <p:nvSpPr>
          <p:cNvPr id="6" name="Footer Placeholder 4"/>
          <p:cNvSpPr>
            <a:spLocks noGrp="1"/>
          </p:cNvSpPr>
          <p:nvPr>
            <p:ph type="ftr" sz="quarter" idx="16"/>
          </p:nvPr>
        </p:nvSpPr>
        <p:spPr/>
        <p:txBody>
          <a:bodyPr/>
          <a:lstStyle>
            <a:lvl1pPr>
              <a:defRPr/>
            </a:lvl1pPr>
          </a:lstStyle>
          <a:p>
            <a:pPr>
              <a:defRPr/>
            </a:pPr>
            <a:r>
              <a:rPr lang="en-US"/>
              <a:t>Presentation Title</a:t>
            </a:r>
            <a:endParaRPr lang="en-US" dirty="0"/>
          </a:p>
        </p:txBody>
      </p:sp>
      <p:sp>
        <p:nvSpPr>
          <p:cNvPr id="7" name="Slide Number Placeholder 5"/>
          <p:cNvSpPr>
            <a:spLocks noGrp="1"/>
          </p:cNvSpPr>
          <p:nvPr>
            <p:ph type="sldNum" sz="quarter" idx="17"/>
          </p:nvPr>
        </p:nvSpPr>
        <p:spPr/>
        <p:txBody>
          <a:bodyPr/>
          <a:lstStyle>
            <a:lvl1pPr>
              <a:defRPr/>
            </a:lvl1pPr>
          </a:lstStyle>
          <a:p>
            <a:fld id="{6C45ACF4-2CBE-4D06-84B1-726B298BE0D3}" type="slidenum">
              <a:rPr lang="en-US" altLang="en-US"/>
              <a:pPr/>
              <a:t>‹#›</a:t>
            </a:fld>
            <a:endParaRPr lang="en-US" altLang="en-US"/>
          </a:p>
        </p:txBody>
      </p:sp>
    </p:spTree>
    <p:extLst>
      <p:ext uri="{BB962C8B-B14F-4D97-AF65-F5344CB8AC3E}">
        <p14:creationId xmlns:p14="http://schemas.microsoft.com/office/powerpoint/2010/main" val="129184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ullout stats">
    <p:spTree>
      <p:nvGrpSpPr>
        <p:cNvPr id="1" name=""/>
        <p:cNvGrpSpPr/>
        <p:nvPr/>
      </p:nvGrpSpPr>
      <p:grpSpPr>
        <a:xfrm>
          <a:off x="0" y="0"/>
          <a:ext cx="0" cy="0"/>
          <a:chOff x="0" y="0"/>
          <a:chExt cx="0" cy="0"/>
        </a:xfrm>
      </p:grpSpPr>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3"/>
          </p:nvPr>
        </p:nvSpPr>
        <p:spPr>
          <a:xfrm>
            <a:off x="536579" y="1508462"/>
            <a:ext cx="5703887" cy="1226935"/>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541627" y="3124176"/>
            <a:ext cx="1614121" cy="1338262"/>
          </a:xfrm>
        </p:spPr>
        <p:txBody>
          <a:bodyPr/>
          <a:lstStyle>
            <a:lvl1pPr marL="0" indent="0">
              <a:spcAft>
                <a:spcPts val="0"/>
              </a:spcAft>
              <a:defRPr sz="4200" baseline="0">
                <a:latin typeface="Arial"/>
                <a:cs typeface="Arial"/>
              </a:defRPr>
            </a:lvl1pPr>
            <a:lvl2pPr>
              <a:defRPr sz="1000" b="1">
                <a:solidFill>
                  <a:schemeClr val="tx2"/>
                </a:solidFill>
              </a:defRPr>
            </a:lvl2pPr>
            <a:lvl3pPr>
              <a:defRPr sz="1000">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5"/>
          </p:nvPr>
        </p:nvSpPr>
        <p:spPr>
          <a:xfrm>
            <a:off x="2691133" y="3124176"/>
            <a:ext cx="1614121" cy="1338262"/>
          </a:xfrm>
        </p:spPr>
        <p:txBody>
          <a:bodyPr/>
          <a:lstStyle>
            <a:lvl1pPr marL="0" indent="0">
              <a:spcAft>
                <a:spcPts val="0"/>
              </a:spcAft>
              <a:defRPr sz="4200">
                <a:latin typeface="Arial"/>
                <a:cs typeface="Arial"/>
              </a:defRPr>
            </a:lvl1pPr>
            <a:lvl2pPr>
              <a:defRPr sz="1000" b="1">
                <a:solidFill>
                  <a:schemeClr val="tx2"/>
                </a:solidFill>
              </a:defRPr>
            </a:lvl2pPr>
            <a:lvl3pPr>
              <a:defRPr sz="1000">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4840650" y="3124176"/>
            <a:ext cx="1614121" cy="1338262"/>
          </a:xfrm>
        </p:spPr>
        <p:txBody>
          <a:bodyPr/>
          <a:lstStyle>
            <a:lvl1pPr marL="0" indent="0">
              <a:spcAft>
                <a:spcPts val="0"/>
              </a:spcAft>
              <a:defRPr sz="4200">
                <a:latin typeface="Arial"/>
                <a:cs typeface="Arial"/>
              </a:defRPr>
            </a:lvl1pPr>
            <a:lvl2pPr>
              <a:defRPr sz="1000" b="1">
                <a:solidFill>
                  <a:schemeClr val="tx2"/>
                </a:solidFill>
              </a:defRPr>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6990151" y="3124176"/>
            <a:ext cx="1614121" cy="1338262"/>
          </a:xfrm>
        </p:spPr>
        <p:txBody>
          <a:bodyPr/>
          <a:lstStyle>
            <a:lvl1pPr marL="0" indent="0">
              <a:spcAft>
                <a:spcPts val="0"/>
              </a:spcAft>
              <a:tabLst/>
              <a:defRPr sz="4200">
                <a:latin typeface="Arial"/>
                <a:cs typeface="Arial"/>
              </a:defRPr>
            </a:lvl1pPr>
            <a:lvl2pPr>
              <a:defRPr sz="1000" b="1">
                <a:solidFill>
                  <a:schemeClr val="tx2"/>
                </a:solidFill>
              </a:defRPr>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8"/>
          </p:nvPr>
        </p:nvSpPr>
        <p:spPr/>
        <p:txBody>
          <a:bodyPr/>
          <a:lstStyle>
            <a:lvl1pPr>
              <a:defRPr/>
            </a:lvl1pPr>
          </a:lstStyle>
          <a:p>
            <a:fld id="{4005B22F-1C72-47A9-9009-D5E2C07AEB4E}" type="datetime1">
              <a:rPr lang="en-GB" altLang="en-US"/>
              <a:pPr/>
              <a:t>02/11/2017</a:t>
            </a:fld>
            <a:endParaRPr lang="en-US" altLang="en-US"/>
          </a:p>
        </p:txBody>
      </p:sp>
      <p:sp>
        <p:nvSpPr>
          <p:cNvPr id="9" name="Footer Placeholder 4"/>
          <p:cNvSpPr>
            <a:spLocks noGrp="1"/>
          </p:cNvSpPr>
          <p:nvPr>
            <p:ph type="ftr" sz="quarter" idx="19"/>
          </p:nvPr>
        </p:nvSpPr>
        <p:spPr/>
        <p:txBody>
          <a:bodyPr/>
          <a:lstStyle>
            <a:lvl1pPr>
              <a:defRPr/>
            </a:lvl1pPr>
          </a:lstStyle>
          <a:p>
            <a:pPr>
              <a:defRPr/>
            </a:pPr>
            <a:r>
              <a:rPr lang="en-US"/>
              <a:t>Presentation Title</a:t>
            </a:r>
            <a:endParaRPr lang="en-US" dirty="0"/>
          </a:p>
        </p:txBody>
      </p:sp>
      <p:sp>
        <p:nvSpPr>
          <p:cNvPr id="11" name="Slide Number Placeholder 5"/>
          <p:cNvSpPr>
            <a:spLocks noGrp="1"/>
          </p:cNvSpPr>
          <p:nvPr>
            <p:ph type="sldNum" sz="quarter" idx="20"/>
          </p:nvPr>
        </p:nvSpPr>
        <p:spPr/>
        <p:txBody>
          <a:bodyPr/>
          <a:lstStyle>
            <a:lvl1pPr>
              <a:defRPr/>
            </a:lvl1pPr>
          </a:lstStyle>
          <a:p>
            <a:fld id="{E3D1E64D-DD5A-482E-BD45-DA2A235A3D95}" type="slidenum">
              <a:rPr lang="en-US" altLang="en-US"/>
              <a:pPr/>
              <a:t>‹#›</a:t>
            </a:fld>
            <a:endParaRPr lang="en-US" altLang="en-US"/>
          </a:p>
        </p:txBody>
      </p:sp>
    </p:spTree>
    <p:extLst>
      <p:ext uri="{BB962C8B-B14F-4D97-AF65-F5344CB8AC3E}">
        <p14:creationId xmlns:p14="http://schemas.microsoft.com/office/powerpoint/2010/main" val="266016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1" name="Picture Placeholder 3"/>
          <p:cNvSpPr>
            <a:spLocks noGrp="1"/>
          </p:cNvSpPr>
          <p:nvPr>
            <p:ph type="pic" sz="quarter" idx="14"/>
          </p:nvPr>
        </p:nvSpPr>
        <p:spPr>
          <a:xfrm>
            <a:off x="3727538" y="1330570"/>
            <a:ext cx="5436000" cy="3812931"/>
          </a:xfrm>
        </p:spPr>
        <p:txBody>
          <a:bodyPr/>
          <a:lstStyle/>
          <a:p>
            <a:pPr lvl="0"/>
            <a:r>
              <a:rPr lang="en-US" noProof="0"/>
              <a:t>Click icon to add picture</a:t>
            </a:r>
            <a:endParaRPr lang="en-US" noProof="0" dirty="0"/>
          </a:p>
        </p:txBody>
      </p:sp>
      <p:pic>
        <p:nvPicPr>
          <p:cNvPr id="6"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36575" y="1573215"/>
            <a:ext cx="381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543088" y="2018628"/>
            <a:ext cx="4667168" cy="1582966"/>
          </a:xfrm>
        </p:spPr>
        <p:txBody>
          <a:bodyPr/>
          <a:lstStyle>
            <a:lvl1pPr>
              <a:defRPr sz="2500" b="1">
                <a:solidFill>
                  <a:schemeClr val="tx1"/>
                </a:solidFill>
                <a:latin typeface="Times New Roman"/>
                <a:cs typeface="Times New Roman"/>
              </a:defRPr>
            </a:lvl1pPr>
            <a:lvl2pPr>
              <a:defRPr sz="1800" b="0">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543090" y="4225765"/>
            <a:ext cx="2208212" cy="566738"/>
          </a:xfrm>
        </p:spPr>
        <p:txBody>
          <a:bodyPr/>
          <a:lstStyle>
            <a:lvl1pPr>
              <a:defRPr sz="1000" b="1">
                <a:solidFill>
                  <a:schemeClr val="tx2"/>
                </a:solidFill>
                <a:latin typeface="Arial"/>
                <a:cs typeface="Arial"/>
              </a:defRPr>
            </a:lvl1pPr>
            <a:lvl2pPr>
              <a:defRPr sz="1000" b="0">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6"/>
          </p:nvPr>
        </p:nvSpPr>
        <p:spPr/>
        <p:txBody>
          <a:bodyPr/>
          <a:lstStyle>
            <a:lvl1pPr>
              <a:defRPr/>
            </a:lvl1pPr>
          </a:lstStyle>
          <a:p>
            <a:fld id="{3C3705D2-CDA4-43A7-8AE6-DDA8FB9BCC0E}" type="datetime1">
              <a:rPr lang="en-GB" altLang="en-US"/>
              <a:pPr/>
              <a:t>02/11/2017</a:t>
            </a:fld>
            <a:endParaRPr lang="en-US" altLang="en-US"/>
          </a:p>
        </p:txBody>
      </p:sp>
      <p:sp>
        <p:nvSpPr>
          <p:cNvPr id="8" name="Footer Placeholder 7"/>
          <p:cNvSpPr>
            <a:spLocks noGrp="1"/>
          </p:cNvSpPr>
          <p:nvPr>
            <p:ph type="ftr" sz="quarter" idx="17"/>
          </p:nvPr>
        </p:nvSpPr>
        <p:spPr/>
        <p:txBody>
          <a:bodyPr/>
          <a:lstStyle>
            <a:lvl1pPr>
              <a:defRPr/>
            </a:lvl1pPr>
          </a:lstStyle>
          <a:p>
            <a:pPr>
              <a:defRPr/>
            </a:pPr>
            <a:r>
              <a:rPr lang="en-US"/>
              <a:t>Presentation Title</a:t>
            </a:r>
          </a:p>
        </p:txBody>
      </p:sp>
      <p:sp>
        <p:nvSpPr>
          <p:cNvPr id="9" name="Slide Number Placeholder 8"/>
          <p:cNvSpPr>
            <a:spLocks noGrp="1"/>
          </p:cNvSpPr>
          <p:nvPr>
            <p:ph type="sldNum" sz="quarter" idx="18"/>
          </p:nvPr>
        </p:nvSpPr>
        <p:spPr/>
        <p:txBody>
          <a:bodyPr/>
          <a:lstStyle>
            <a:lvl1pPr>
              <a:defRPr/>
            </a:lvl1pPr>
          </a:lstStyle>
          <a:p>
            <a:fld id="{B043868F-8C74-4598-A7D5-ADF8D41BD69E}" type="slidenum">
              <a:rPr lang="en-US" altLang="en-US"/>
              <a:pPr/>
              <a:t>‹#›</a:t>
            </a:fld>
            <a:endParaRPr lang="en-US" altLang="en-US"/>
          </a:p>
        </p:txBody>
      </p:sp>
    </p:spTree>
    <p:extLst>
      <p:ext uri="{BB962C8B-B14F-4D97-AF65-F5344CB8AC3E}">
        <p14:creationId xmlns:p14="http://schemas.microsoft.com/office/powerpoint/2010/main" val="109710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p:cNvSpPr>
            <a:spLocks noGrp="1"/>
          </p:cNvSpPr>
          <p:nvPr>
            <p:ph type="title"/>
          </p:nvPr>
        </p:nvSpPr>
        <p:spPr>
          <a:xfrm>
            <a:off x="532591" y="457767"/>
            <a:ext cx="5728758" cy="857250"/>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3"/>
          </p:nvPr>
        </p:nvSpPr>
        <p:spPr>
          <a:xfrm>
            <a:off x="536578" y="1508453"/>
            <a:ext cx="3909424" cy="484473"/>
          </a:xfrm>
        </p:spPr>
        <p:txBody>
          <a:bodyPr/>
          <a:lstStyle>
            <a:lvl2pPr>
              <a:defRPr sz="12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536574" y="4005510"/>
            <a:ext cx="3909428" cy="81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7"/>
          </p:nvPr>
        </p:nvSpPr>
        <p:spPr>
          <a:xfrm>
            <a:off x="4698001" y="1508453"/>
            <a:ext cx="3906008" cy="484473"/>
          </a:xfrm>
        </p:spPr>
        <p:txBody>
          <a:bodyPr/>
          <a:lstStyle>
            <a:lvl2pPr>
              <a:defRPr sz="12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quarter" idx="18"/>
          </p:nvPr>
        </p:nvSpPr>
        <p:spPr>
          <a:xfrm>
            <a:off x="4698002" y="4005510"/>
            <a:ext cx="3907912" cy="81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0"/>
          <p:cNvSpPr>
            <a:spLocks noGrp="1"/>
          </p:cNvSpPr>
          <p:nvPr>
            <p:ph type="chart" sz="quarter" idx="19"/>
          </p:nvPr>
        </p:nvSpPr>
        <p:spPr>
          <a:xfrm>
            <a:off x="541342" y="2168525"/>
            <a:ext cx="3904662" cy="1628775"/>
          </a:xfrm>
        </p:spPr>
        <p:txBody>
          <a:bodyPr/>
          <a:lstStyle/>
          <a:p>
            <a:pPr lvl="0"/>
            <a:r>
              <a:rPr lang="en-US" noProof="0"/>
              <a:t>Click icon to add chart</a:t>
            </a:r>
          </a:p>
        </p:txBody>
      </p:sp>
      <p:sp>
        <p:nvSpPr>
          <p:cNvPr id="21" name="Chart Placeholder 20"/>
          <p:cNvSpPr>
            <a:spLocks noGrp="1"/>
          </p:cNvSpPr>
          <p:nvPr>
            <p:ph type="chart" sz="quarter" idx="20"/>
          </p:nvPr>
        </p:nvSpPr>
        <p:spPr>
          <a:xfrm>
            <a:off x="4698004" y="2168525"/>
            <a:ext cx="3907837" cy="1628775"/>
          </a:xfrm>
        </p:spPr>
        <p:txBody>
          <a:bodyPr/>
          <a:lstStyle/>
          <a:p>
            <a:pPr lvl="0"/>
            <a:r>
              <a:rPr lang="en-US" noProof="0"/>
              <a:t>Click icon to add chart</a:t>
            </a:r>
          </a:p>
        </p:txBody>
      </p:sp>
      <p:sp>
        <p:nvSpPr>
          <p:cNvPr id="9" name="Date Placeholder 3"/>
          <p:cNvSpPr>
            <a:spLocks noGrp="1"/>
          </p:cNvSpPr>
          <p:nvPr>
            <p:ph type="dt" sz="half" idx="21"/>
          </p:nvPr>
        </p:nvSpPr>
        <p:spPr/>
        <p:txBody>
          <a:bodyPr/>
          <a:lstStyle>
            <a:lvl1pPr>
              <a:defRPr/>
            </a:lvl1pPr>
          </a:lstStyle>
          <a:p>
            <a:fld id="{9B356B55-DB00-4EC4-B717-7CDE5769C083}" type="datetime1">
              <a:rPr lang="en-GB" altLang="en-US"/>
              <a:pPr/>
              <a:t>02/11/2017</a:t>
            </a:fld>
            <a:endParaRPr lang="en-US" altLang="en-US"/>
          </a:p>
        </p:txBody>
      </p:sp>
      <p:sp>
        <p:nvSpPr>
          <p:cNvPr id="10" name="Footer Placeholder 4"/>
          <p:cNvSpPr>
            <a:spLocks noGrp="1"/>
          </p:cNvSpPr>
          <p:nvPr>
            <p:ph type="ftr" sz="quarter" idx="22"/>
          </p:nvPr>
        </p:nvSpPr>
        <p:spPr/>
        <p:txBody>
          <a:bodyPr/>
          <a:lstStyle>
            <a:lvl1pPr>
              <a:defRPr/>
            </a:lvl1pPr>
          </a:lstStyle>
          <a:p>
            <a:pPr>
              <a:defRPr/>
            </a:pPr>
            <a:r>
              <a:rPr lang="en-US"/>
              <a:t>Presentation Title</a:t>
            </a:r>
            <a:endParaRPr lang="en-US" dirty="0"/>
          </a:p>
        </p:txBody>
      </p:sp>
      <p:sp>
        <p:nvSpPr>
          <p:cNvPr id="12" name="Slide Number Placeholder 5"/>
          <p:cNvSpPr>
            <a:spLocks noGrp="1"/>
          </p:cNvSpPr>
          <p:nvPr>
            <p:ph type="sldNum" sz="quarter" idx="23"/>
          </p:nvPr>
        </p:nvSpPr>
        <p:spPr/>
        <p:txBody>
          <a:bodyPr/>
          <a:lstStyle>
            <a:lvl1pPr>
              <a:defRPr/>
            </a:lvl1pPr>
          </a:lstStyle>
          <a:p>
            <a:fld id="{1289C473-2CF4-4D5A-B68A-B9812350AD47}" type="slidenum">
              <a:rPr lang="en-US" altLang="en-US"/>
              <a:pPr/>
              <a:t>‹#›</a:t>
            </a:fld>
            <a:endParaRPr lang="en-US" altLang="en-US"/>
          </a:p>
        </p:txBody>
      </p:sp>
    </p:spTree>
    <p:extLst>
      <p:ext uri="{BB962C8B-B14F-4D97-AF65-F5344CB8AC3E}">
        <p14:creationId xmlns:p14="http://schemas.microsoft.com/office/powerpoint/2010/main" val="258033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ith heading and intro">
    <p:bg>
      <p:bgPr>
        <a:solidFill>
          <a:schemeClr val="bg2"/>
        </a:solidFill>
        <a:effectLst/>
      </p:bgPr>
    </p:bg>
    <p:spTree>
      <p:nvGrpSpPr>
        <p:cNvPr id="1" name=""/>
        <p:cNvGrpSpPr/>
        <p:nvPr/>
      </p:nvGrpSpPr>
      <p:grpSpPr>
        <a:xfrm>
          <a:off x="0" y="0"/>
          <a:ext cx="0" cy="0"/>
          <a:chOff x="0" y="0"/>
          <a:chExt cx="0" cy="0"/>
        </a:xfrm>
      </p:grpSpPr>
      <p:pic>
        <p:nvPicPr>
          <p:cNvPr id="4" name="Picture 8" descr="GM 27249 16x9 Background Divider slide no bg colour.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15290" y="401288"/>
            <a:ext cx="5735271" cy="725305"/>
          </a:xfrm>
        </p:spPr>
        <p:txBody>
          <a:bodyPr anchor="t" anchorCtr="0"/>
          <a:lstStyle>
            <a:lvl1pPr marL="0" indent="0">
              <a:buNone/>
              <a:defRPr sz="4500" b="1">
                <a:solidFill>
                  <a:schemeClr val="accent1"/>
                </a:solidFill>
              </a:defRPr>
            </a:lvl1pPr>
            <a:lvl2pPr marL="457066" indent="0">
              <a:buNone/>
              <a:defRPr sz="1800">
                <a:solidFill>
                  <a:schemeClr val="tx1">
                    <a:tint val="75000"/>
                  </a:schemeClr>
                </a:solidFill>
              </a:defRPr>
            </a:lvl2pPr>
            <a:lvl3pPr marL="914132" indent="0">
              <a:buNone/>
              <a:defRPr sz="1600">
                <a:solidFill>
                  <a:schemeClr val="tx1">
                    <a:tint val="75000"/>
                  </a:schemeClr>
                </a:solidFill>
              </a:defRPr>
            </a:lvl3pPr>
            <a:lvl4pPr marL="1371197" indent="0">
              <a:buNone/>
              <a:defRPr sz="1400">
                <a:solidFill>
                  <a:schemeClr val="tx1">
                    <a:tint val="75000"/>
                  </a:schemeClr>
                </a:solidFill>
              </a:defRPr>
            </a:lvl4pPr>
            <a:lvl5pPr marL="1828262" indent="0">
              <a:buNone/>
              <a:defRPr sz="1400">
                <a:solidFill>
                  <a:schemeClr val="tx1">
                    <a:tint val="75000"/>
                  </a:schemeClr>
                </a:solidFill>
              </a:defRPr>
            </a:lvl5pPr>
            <a:lvl6pPr marL="2285328" indent="0">
              <a:buNone/>
              <a:defRPr sz="1400">
                <a:solidFill>
                  <a:schemeClr val="tx1">
                    <a:tint val="75000"/>
                  </a:schemeClr>
                </a:solidFill>
              </a:defRPr>
            </a:lvl6pPr>
            <a:lvl7pPr marL="2742393" indent="0">
              <a:buNone/>
              <a:defRPr sz="1400">
                <a:solidFill>
                  <a:schemeClr val="tx1">
                    <a:tint val="75000"/>
                  </a:schemeClr>
                </a:solidFill>
              </a:defRPr>
            </a:lvl7pPr>
            <a:lvl8pPr marL="3199459" indent="0">
              <a:buNone/>
              <a:defRPr sz="1400">
                <a:solidFill>
                  <a:schemeClr val="tx1">
                    <a:tint val="75000"/>
                  </a:schemeClr>
                </a:solidFill>
              </a:defRPr>
            </a:lvl8pPr>
            <a:lvl9pPr marL="3656524"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3"/>
          </p:nvPr>
        </p:nvSpPr>
        <p:spPr>
          <a:xfrm>
            <a:off x="541341" y="1505034"/>
            <a:ext cx="5740400" cy="3021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fld id="{AA4306FA-D575-4BB7-B6FC-B3C7CEF23294}" type="datetime1">
              <a:rPr lang="en-GB" altLang="en-US"/>
              <a:pPr/>
              <a:t>02/11/2017</a:t>
            </a:fld>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t>Presentation Title</a:t>
            </a:r>
          </a:p>
        </p:txBody>
      </p:sp>
      <p:sp>
        <p:nvSpPr>
          <p:cNvPr id="8" name="Slide Number Placeholder 5"/>
          <p:cNvSpPr>
            <a:spLocks noGrp="1"/>
          </p:cNvSpPr>
          <p:nvPr>
            <p:ph type="sldNum" sz="quarter" idx="16"/>
          </p:nvPr>
        </p:nvSpPr>
        <p:spPr/>
        <p:txBody>
          <a:bodyPr/>
          <a:lstStyle>
            <a:lvl1pPr>
              <a:defRPr/>
            </a:lvl1pPr>
          </a:lstStyle>
          <a:p>
            <a:fld id="{0D583A62-CE32-4CA8-B47E-EB0FCCA2F32C}" type="slidenum">
              <a:rPr lang="en-US" altLang="en-US"/>
              <a:pPr/>
              <a:t>‹#›</a:t>
            </a:fld>
            <a:endParaRPr lang="en-US" altLang="en-US"/>
          </a:p>
        </p:txBody>
      </p:sp>
    </p:spTree>
    <p:extLst>
      <p:ext uri="{BB962C8B-B14F-4D97-AF65-F5344CB8AC3E}">
        <p14:creationId xmlns:p14="http://schemas.microsoft.com/office/powerpoint/2010/main" val="65811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quote">
    <p:bg>
      <p:bgPr>
        <a:solidFill>
          <a:schemeClr val="bg2"/>
        </a:solidFill>
        <a:effectLst/>
      </p:bgPr>
    </p:bg>
    <p:spTree>
      <p:nvGrpSpPr>
        <p:cNvPr id="1" name=""/>
        <p:cNvGrpSpPr/>
        <p:nvPr/>
      </p:nvGrpSpPr>
      <p:grpSpPr>
        <a:xfrm>
          <a:off x="0" y="0"/>
          <a:ext cx="0" cy="0"/>
          <a:chOff x="0" y="0"/>
          <a:chExt cx="0" cy="0"/>
        </a:xfrm>
      </p:grpSpPr>
      <p:pic>
        <p:nvPicPr>
          <p:cNvPr id="4" name="Picture 8" descr="GM 27249 16x9 Background Divider slide no bg colour.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36575" y="584201"/>
            <a:ext cx="381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3"/>
          </p:nvPr>
        </p:nvSpPr>
        <p:spPr>
          <a:xfrm>
            <a:off x="541341" y="989487"/>
            <a:ext cx="5740400" cy="3021250"/>
          </a:xfrm>
        </p:spPr>
        <p:txBody>
          <a:bodyPr/>
          <a:lstStyle>
            <a:lvl1pPr>
              <a:defRPr sz="25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quarter" idx="15"/>
          </p:nvPr>
        </p:nvSpPr>
        <p:spPr>
          <a:xfrm>
            <a:off x="543090" y="4225765"/>
            <a:ext cx="2208212" cy="566738"/>
          </a:xfrm>
        </p:spPr>
        <p:txBody>
          <a:bodyPr/>
          <a:lstStyle>
            <a:lvl1pPr>
              <a:defRPr sz="1000" b="1">
                <a:solidFill>
                  <a:schemeClr val="tx2"/>
                </a:solidFill>
                <a:latin typeface="Arial"/>
                <a:cs typeface="Arial"/>
              </a:defRPr>
            </a:lvl1pPr>
            <a:lvl2pPr>
              <a:defRPr sz="1000" b="0">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6"/>
          </p:nvPr>
        </p:nvSpPr>
        <p:spPr/>
        <p:txBody>
          <a:bodyPr/>
          <a:lstStyle>
            <a:lvl1pPr>
              <a:defRPr/>
            </a:lvl1pPr>
          </a:lstStyle>
          <a:p>
            <a:fld id="{4756B0F8-E0ED-47AD-9229-11666B4E0AD9}" type="datetime1">
              <a:rPr lang="en-GB" altLang="en-US"/>
              <a:pPr/>
              <a:t>02/11/2017</a:t>
            </a:fld>
            <a:endParaRPr lang="en-US" altLang="en-US"/>
          </a:p>
        </p:txBody>
      </p:sp>
      <p:sp>
        <p:nvSpPr>
          <p:cNvPr id="8" name="Footer Placeholder 4"/>
          <p:cNvSpPr>
            <a:spLocks noGrp="1"/>
          </p:cNvSpPr>
          <p:nvPr>
            <p:ph type="ftr" sz="quarter" idx="17"/>
          </p:nvPr>
        </p:nvSpPr>
        <p:spPr/>
        <p:txBody>
          <a:bodyPr/>
          <a:lstStyle>
            <a:lvl1pPr>
              <a:defRPr/>
            </a:lvl1pPr>
          </a:lstStyle>
          <a:p>
            <a:pPr>
              <a:defRPr/>
            </a:pPr>
            <a:r>
              <a:rPr lang="en-US"/>
              <a:t>Presentation Title</a:t>
            </a:r>
          </a:p>
        </p:txBody>
      </p:sp>
      <p:sp>
        <p:nvSpPr>
          <p:cNvPr id="10" name="Slide Number Placeholder 5"/>
          <p:cNvSpPr>
            <a:spLocks noGrp="1"/>
          </p:cNvSpPr>
          <p:nvPr>
            <p:ph type="sldNum" sz="quarter" idx="18"/>
          </p:nvPr>
        </p:nvSpPr>
        <p:spPr/>
        <p:txBody>
          <a:bodyPr/>
          <a:lstStyle>
            <a:lvl1pPr>
              <a:defRPr/>
            </a:lvl1pPr>
          </a:lstStyle>
          <a:p>
            <a:fld id="{7FA52BC4-6C95-4830-9CB9-5D57D7818EF5}" type="slidenum">
              <a:rPr lang="en-US" altLang="en-US"/>
              <a:pPr/>
              <a:t>‹#›</a:t>
            </a:fld>
            <a:endParaRPr lang="en-US" altLang="en-US"/>
          </a:p>
        </p:txBody>
      </p:sp>
    </p:spTree>
    <p:extLst>
      <p:ext uri="{BB962C8B-B14F-4D97-AF65-F5344CB8AC3E}">
        <p14:creationId xmlns:p14="http://schemas.microsoft.com/office/powerpoint/2010/main" val="278154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2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3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813" y="457200"/>
            <a:ext cx="5103812" cy="85725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42927" y="1646238"/>
            <a:ext cx="8061325" cy="2965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1338" y="4767392"/>
            <a:ext cx="2133600" cy="274637"/>
          </a:xfrm>
          <a:prstGeom prst="rect">
            <a:avLst/>
          </a:prstGeom>
        </p:spPr>
        <p:txBody>
          <a:bodyPr vert="horz" wrap="square" lIns="91414" tIns="45706" rIns="91414" bIns="45706" numCol="1" anchor="ctr" anchorCtr="0" compatLnSpc="1">
            <a:prstTxWarp prst="textNoShape">
              <a:avLst/>
            </a:prstTxWarp>
          </a:bodyPr>
          <a:lstStyle>
            <a:lvl1pPr>
              <a:defRPr sz="1200">
                <a:solidFill>
                  <a:srgbClr val="898989"/>
                </a:solidFill>
              </a:defRPr>
            </a:lvl1pPr>
          </a:lstStyle>
          <a:p>
            <a:fld id="{A80881BF-6DE6-494B-AC38-F5F067BB0C0F}" type="datetime1">
              <a:rPr lang="en-GB" altLang="en-US"/>
              <a:pPr/>
              <a:t>02/11/2017</a:t>
            </a:fld>
            <a:endParaRPr lang="en-US" altLang="en-US"/>
          </a:p>
        </p:txBody>
      </p:sp>
      <p:sp>
        <p:nvSpPr>
          <p:cNvPr id="5" name="Footer Placeholder 4"/>
          <p:cNvSpPr>
            <a:spLocks noGrp="1"/>
          </p:cNvSpPr>
          <p:nvPr>
            <p:ph type="ftr" sz="quarter" idx="3"/>
          </p:nvPr>
        </p:nvSpPr>
        <p:spPr>
          <a:xfrm rot="16200000">
            <a:off x="-1176337" y="2854325"/>
            <a:ext cx="2895600" cy="273050"/>
          </a:xfrm>
          <a:prstGeom prst="rect">
            <a:avLst/>
          </a:prstGeom>
        </p:spPr>
        <p:txBody>
          <a:bodyPr vert="horz" lIns="179947" tIns="0" rIns="0" bIns="0" rtlCol="0" anchor="ctr"/>
          <a:lstStyle>
            <a:lvl1pPr algn="l" defTabSz="457066" fontAlgn="auto">
              <a:spcBef>
                <a:spcPts val="0"/>
              </a:spcBef>
              <a:spcAft>
                <a:spcPts val="0"/>
              </a:spcAft>
              <a:defRPr sz="700" cap="all">
                <a:solidFill>
                  <a:schemeClr val="tx1"/>
                </a:solidFill>
                <a:latin typeface="+mn-lt"/>
                <a:ea typeface="+mn-ea"/>
                <a:cs typeface="+mn-cs"/>
              </a:defRPr>
            </a:lvl1pPr>
          </a:lstStyle>
          <a:p>
            <a:pPr>
              <a:defRPr/>
            </a:pPr>
            <a:r>
              <a:rPr lang="en-US" dirty="0"/>
              <a:t>Presentation Title</a:t>
            </a:r>
          </a:p>
        </p:txBody>
      </p:sp>
      <p:sp>
        <p:nvSpPr>
          <p:cNvPr id="6" name="Slide Number Placeholder 5"/>
          <p:cNvSpPr>
            <a:spLocks noGrp="1"/>
          </p:cNvSpPr>
          <p:nvPr>
            <p:ph type="sldNum" sz="quarter" idx="4"/>
          </p:nvPr>
        </p:nvSpPr>
        <p:spPr>
          <a:xfrm>
            <a:off x="6569075" y="4557715"/>
            <a:ext cx="2133600" cy="273050"/>
          </a:xfrm>
          <a:prstGeom prst="rect">
            <a:avLst/>
          </a:prstGeom>
        </p:spPr>
        <p:txBody>
          <a:bodyPr vert="horz" wrap="square" lIns="0" tIns="0" rIns="91414" bIns="0" numCol="1" anchor="b" anchorCtr="0" compatLnSpc="1">
            <a:prstTxWarp prst="textNoShape">
              <a:avLst/>
            </a:prstTxWarp>
          </a:bodyPr>
          <a:lstStyle>
            <a:lvl1pPr algn="r">
              <a:defRPr sz="1000">
                <a:solidFill>
                  <a:schemeClr val="accent1"/>
                </a:solidFill>
              </a:defRPr>
            </a:lvl1pPr>
          </a:lstStyle>
          <a:p>
            <a:fld id="{B9D516E9-E4A7-4B58-8E7F-67C5D9C31145}" type="slidenum">
              <a:rPr lang="en-US" altLang="en-US"/>
              <a:pPr/>
              <a:t>‹#›</a:t>
            </a:fld>
            <a:endParaRPr lang="en-US" altLang="en-US"/>
          </a:p>
        </p:txBody>
      </p:sp>
      <p:pic>
        <p:nvPicPr>
          <p:cNvPr id="1031" name="Picture 11" descr="Gillespie_Macandrew_Logo_RGB.png"/>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6259513" y="179388"/>
            <a:ext cx="25193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271463" y="4438779"/>
            <a:ext cx="0" cy="358775"/>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4" r:id="rId1"/>
    <p:sldLayoutId id="2147483715" r:id="rId2"/>
    <p:sldLayoutId id="2147483709" r:id="rId3"/>
    <p:sldLayoutId id="2147483710" r:id="rId4"/>
    <p:sldLayoutId id="2147483711" r:id="rId5"/>
    <p:sldLayoutId id="2147483716" r:id="rId6"/>
    <p:sldLayoutId id="2147483712" r:id="rId7"/>
    <p:sldLayoutId id="2147483717" r:id="rId8"/>
    <p:sldLayoutId id="2147483718" r:id="rId9"/>
    <p:sldLayoutId id="2147483719" r:id="rId10"/>
    <p:sldLayoutId id="2147483720" r:id="rId11"/>
    <p:sldLayoutId id="2147483713" r:id="rId12"/>
    <p:sldLayoutId id="2147483721" r:id="rId13"/>
    <p:sldLayoutId id="2147483722" r:id="rId14"/>
    <p:sldLayoutId id="2147483723" r:id="rId15"/>
    <p:sldLayoutId id="2147483724" r:id="rId16"/>
    <p:sldLayoutId id="2147483725" r:id="rId17"/>
  </p:sldLayoutIdLst>
  <p:hf hdr="0" dt="0"/>
  <p:txStyles>
    <p:titleStyle>
      <a:lvl1pPr algn="l" defTabSz="455613" rtl="0" eaLnBrk="1" fontAlgn="base" hangingPunct="1">
        <a:spcBef>
          <a:spcPct val="0"/>
        </a:spcBef>
        <a:spcAft>
          <a:spcPct val="0"/>
        </a:spcAft>
        <a:defRPr sz="3300" b="1" kern="1200" cap="all">
          <a:solidFill>
            <a:schemeClr val="tx1"/>
          </a:solidFill>
          <a:latin typeface="Franklin Gothic Medium"/>
          <a:ea typeface="MS PGothic" panose="020B0600070205080204" pitchFamily="34" charset="-128"/>
          <a:cs typeface="Franklin Gothic Medium"/>
        </a:defRPr>
      </a:lvl1pPr>
      <a:lvl2pPr algn="l" defTabSz="455613" rtl="0" eaLnBrk="1" fontAlgn="base" hangingPunct="1">
        <a:spcBef>
          <a:spcPct val="0"/>
        </a:spcBef>
        <a:spcAft>
          <a:spcPct val="0"/>
        </a:spcAft>
        <a:defRPr sz="3300" b="1">
          <a:solidFill>
            <a:schemeClr val="tx1"/>
          </a:solidFill>
          <a:latin typeface="Franklin Gothic Medium" charset="0"/>
          <a:ea typeface="MS PGothic" panose="020B0600070205080204" pitchFamily="34" charset="-128"/>
        </a:defRPr>
      </a:lvl2pPr>
      <a:lvl3pPr algn="l" defTabSz="455613" rtl="0" eaLnBrk="1" fontAlgn="base" hangingPunct="1">
        <a:spcBef>
          <a:spcPct val="0"/>
        </a:spcBef>
        <a:spcAft>
          <a:spcPct val="0"/>
        </a:spcAft>
        <a:defRPr sz="3300" b="1">
          <a:solidFill>
            <a:schemeClr val="tx1"/>
          </a:solidFill>
          <a:latin typeface="Franklin Gothic Medium" charset="0"/>
          <a:ea typeface="MS PGothic" panose="020B0600070205080204" pitchFamily="34" charset="-128"/>
        </a:defRPr>
      </a:lvl3pPr>
      <a:lvl4pPr algn="l" defTabSz="455613" rtl="0" eaLnBrk="1" fontAlgn="base" hangingPunct="1">
        <a:spcBef>
          <a:spcPct val="0"/>
        </a:spcBef>
        <a:spcAft>
          <a:spcPct val="0"/>
        </a:spcAft>
        <a:defRPr sz="3300" b="1">
          <a:solidFill>
            <a:schemeClr val="tx1"/>
          </a:solidFill>
          <a:latin typeface="Franklin Gothic Medium" charset="0"/>
          <a:ea typeface="MS PGothic" panose="020B0600070205080204" pitchFamily="34" charset="-128"/>
        </a:defRPr>
      </a:lvl4pPr>
      <a:lvl5pPr algn="l" defTabSz="455613" rtl="0" eaLnBrk="1" fontAlgn="base" hangingPunct="1">
        <a:spcBef>
          <a:spcPct val="0"/>
        </a:spcBef>
        <a:spcAft>
          <a:spcPct val="0"/>
        </a:spcAft>
        <a:defRPr sz="3300" b="1">
          <a:solidFill>
            <a:schemeClr val="tx1"/>
          </a:solidFill>
          <a:latin typeface="Franklin Gothic Medium" charset="0"/>
          <a:ea typeface="MS PGothic" panose="020B0600070205080204" pitchFamily="34" charset="-128"/>
        </a:defRPr>
      </a:lvl5pPr>
      <a:lvl6pPr marL="457200" algn="l" defTabSz="455613" rtl="0" eaLnBrk="1" fontAlgn="base" hangingPunct="1">
        <a:spcBef>
          <a:spcPct val="0"/>
        </a:spcBef>
        <a:spcAft>
          <a:spcPct val="0"/>
        </a:spcAft>
        <a:defRPr sz="3300" b="1">
          <a:solidFill>
            <a:schemeClr val="tx1"/>
          </a:solidFill>
          <a:latin typeface="Franklin Gothic Medium" charset="0"/>
          <a:ea typeface="ＭＳ Ｐゴシック" charset="0"/>
        </a:defRPr>
      </a:lvl6pPr>
      <a:lvl7pPr marL="914400" algn="l" defTabSz="455613" rtl="0" eaLnBrk="1" fontAlgn="base" hangingPunct="1">
        <a:spcBef>
          <a:spcPct val="0"/>
        </a:spcBef>
        <a:spcAft>
          <a:spcPct val="0"/>
        </a:spcAft>
        <a:defRPr sz="3300" b="1">
          <a:solidFill>
            <a:schemeClr val="tx1"/>
          </a:solidFill>
          <a:latin typeface="Franklin Gothic Medium" charset="0"/>
          <a:ea typeface="ＭＳ Ｐゴシック" charset="0"/>
        </a:defRPr>
      </a:lvl7pPr>
      <a:lvl8pPr marL="1371600" algn="l" defTabSz="455613" rtl="0" eaLnBrk="1" fontAlgn="base" hangingPunct="1">
        <a:spcBef>
          <a:spcPct val="0"/>
        </a:spcBef>
        <a:spcAft>
          <a:spcPct val="0"/>
        </a:spcAft>
        <a:defRPr sz="3300" b="1">
          <a:solidFill>
            <a:schemeClr val="tx1"/>
          </a:solidFill>
          <a:latin typeface="Franklin Gothic Medium" charset="0"/>
          <a:ea typeface="ＭＳ Ｐゴシック" charset="0"/>
        </a:defRPr>
      </a:lvl8pPr>
      <a:lvl9pPr marL="1828800" algn="l" defTabSz="455613" rtl="0" eaLnBrk="1" fontAlgn="base" hangingPunct="1">
        <a:spcBef>
          <a:spcPct val="0"/>
        </a:spcBef>
        <a:spcAft>
          <a:spcPct val="0"/>
        </a:spcAft>
        <a:defRPr sz="3300" b="1">
          <a:solidFill>
            <a:schemeClr val="tx1"/>
          </a:solidFill>
          <a:latin typeface="Franklin Gothic Medium" charset="0"/>
          <a:ea typeface="ＭＳ Ｐゴシック" charset="0"/>
        </a:defRPr>
      </a:lvl9pPr>
    </p:titleStyle>
    <p:bodyStyle>
      <a:lvl1pPr marL="342900" indent="-342900" algn="l" defTabSz="455613" rtl="0" eaLnBrk="1" fontAlgn="base" hangingPunct="1">
        <a:spcBef>
          <a:spcPct val="0"/>
        </a:spcBef>
        <a:spcAft>
          <a:spcPct val="0"/>
        </a:spcAft>
        <a:buFont typeface="Arial" panose="020B0604020202020204" pitchFamily="34" charset="0"/>
        <a:defRPr sz="1600" kern="1200">
          <a:solidFill>
            <a:schemeClr val="tx1"/>
          </a:solidFill>
          <a:latin typeface="Times New Roman"/>
          <a:ea typeface="MS PGothic" panose="020B0600070205080204" pitchFamily="34" charset="-128"/>
          <a:cs typeface="Times New Roman"/>
        </a:defRPr>
      </a:lvl1pPr>
      <a:lvl2pPr marL="0" indent="0" algn="l" defTabSz="455613" rtl="0" eaLnBrk="1" fontAlgn="base" hangingPunct="1">
        <a:spcBef>
          <a:spcPct val="20000"/>
        </a:spcBef>
        <a:spcAft>
          <a:spcPct val="0"/>
        </a:spcAft>
        <a:buFont typeface="Arial" panose="020B0604020202020204" pitchFamily="34" charset="0"/>
        <a:defRPr sz="1400" b="1" kern="1200">
          <a:solidFill>
            <a:schemeClr val="accent1"/>
          </a:solidFill>
          <a:latin typeface="Arial"/>
          <a:ea typeface="MS PGothic" panose="020B0600070205080204" pitchFamily="34" charset="-128"/>
          <a:cs typeface="Arial"/>
        </a:defRPr>
      </a:lvl2pPr>
      <a:lvl3pPr marL="0" indent="0" algn="l" defTabSz="455613" rtl="0" eaLnBrk="1" fontAlgn="base" hangingPunct="1">
        <a:spcBef>
          <a:spcPct val="20000"/>
        </a:spcBef>
        <a:spcAft>
          <a:spcPct val="0"/>
        </a:spcAft>
        <a:buFont typeface="Arial" panose="020B0604020202020204" pitchFamily="34" charset="0"/>
        <a:defRPr sz="1400" kern="1200">
          <a:solidFill>
            <a:schemeClr val="tx2"/>
          </a:solidFill>
          <a:latin typeface="+mn-lt"/>
          <a:ea typeface="Arial" charset="0"/>
          <a:cs typeface="Arial" charset="0"/>
        </a:defRPr>
      </a:lvl3pPr>
      <a:lvl4pPr marL="0" indent="0" algn="l" defTabSz="455613" rtl="0" eaLnBrk="1" fontAlgn="base" hangingPunct="1">
        <a:spcBef>
          <a:spcPct val="20000"/>
        </a:spcBef>
        <a:spcAft>
          <a:spcPct val="0"/>
        </a:spcAft>
        <a:buFont typeface="Arial" panose="020B0604020202020204" pitchFamily="34" charset="0"/>
        <a:defRPr sz="1200" kern="1200">
          <a:solidFill>
            <a:schemeClr val="tx2"/>
          </a:solidFill>
          <a:latin typeface="+mn-lt"/>
          <a:ea typeface="Arial" charset="0"/>
          <a:cs typeface="Arial" charset="0"/>
        </a:defRPr>
      </a:lvl4pPr>
      <a:lvl5pPr marL="0" indent="0" algn="l" defTabSz="455613" rtl="0" eaLnBrk="1" fontAlgn="base" hangingPunct="1">
        <a:spcBef>
          <a:spcPct val="20000"/>
        </a:spcBef>
        <a:spcAft>
          <a:spcPct val="0"/>
        </a:spcAft>
        <a:buFont typeface="Arial" panose="020B0604020202020204" pitchFamily="34" charset="0"/>
        <a:defRPr sz="1000" kern="1200">
          <a:solidFill>
            <a:schemeClr val="tx2"/>
          </a:solidFill>
          <a:latin typeface="+mn-lt"/>
          <a:ea typeface="Arial" charset="0"/>
          <a:cs typeface="Arial" charset="0"/>
        </a:defRPr>
      </a:lvl5pPr>
      <a:lvl6pPr marL="182510" indent="-182510" algn="l" defTabSz="457066" rtl="0" eaLnBrk="1" latinLnBrk="0" hangingPunct="1">
        <a:spcBef>
          <a:spcPct val="20000"/>
        </a:spcBef>
        <a:buFont typeface="Lucida Grande"/>
        <a:buChar char="–"/>
        <a:defRPr sz="1400" kern="1200" baseline="0">
          <a:solidFill>
            <a:schemeClr val="tx2"/>
          </a:solidFill>
          <a:latin typeface="+mn-lt"/>
          <a:ea typeface="+mn-ea"/>
          <a:cs typeface="+mn-cs"/>
        </a:defRPr>
      </a:lvl6pPr>
      <a:lvl7pPr marL="449131" indent="-266622" algn="l" defTabSz="457066" rtl="0" eaLnBrk="1" latinLnBrk="0" hangingPunct="1">
        <a:spcBef>
          <a:spcPct val="20000"/>
        </a:spcBef>
        <a:buFont typeface="Lucida Grande"/>
        <a:buChar char="–"/>
        <a:defRPr sz="1400" kern="1200">
          <a:solidFill>
            <a:schemeClr val="tx2"/>
          </a:solidFill>
          <a:latin typeface="+mn-lt"/>
          <a:ea typeface="+mn-ea"/>
          <a:cs typeface="+mn-cs"/>
        </a:defRPr>
      </a:lvl7pPr>
      <a:lvl8pPr marL="3427992" indent="-228533" algn="l" defTabSz="457066" rtl="0" eaLnBrk="1" latinLnBrk="0" hangingPunct="1">
        <a:spcBef>
          <a:spcPct val="20000"/>
        </a:spcBef>
        <a:buFont typeface="Arial"/>
        <a:buChar char="•"/>
        <a:defRPr sz="2000" kern="1200">
          <a:solidFill>
            <a:schemeClr val="tx1"/>
          </a:solidFill>
          <a:latin typeface="+mn-lt"/>
          <a:ea typeface="+mn-ea"/>
          <a:cs typeface="+mn-cs"/>
        </a:defRPr>
      </a:lvl8pPr>
      <a:lvl9pPr marL="3885057" indent="-228533" algn="l" defTabSz="4570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66" rtl="0" eaLnBrk="1" latinLnBrk="0" hangingPunct="1">
        <a:defRPr sz="1800" kern="1200">
          <a:solidFill>
            <a:schemeClr val="tx1"/>
          </a:solidFill>
          <a:latin typeface="+mn-lt"/>
          <a:ea typeface="+mn-ea"/>
          <a:cs typeface="+mn-cs"/>
        </a:defRPr>
      </a:lvl1pPr>
      <a:lvl2pPr marL="457066" algn="l" defTabSz="457066" rtl="0" eaLnBrk="1" latinLnBrk="0" hangingPunct="1">
        <a:defRPr sz="1800" kern="1200">
          <a:solidFill>
            <a:schemeClr val="tx1"/>
          </a:solidFill>
          <a:latin typeface="+mn-lt"/>
          <a:ea typeface="+mn-ea"/>
          <a:cs typeface="+mn-cs"/>
        </a:defRPr>
      </a:lvl2pPr>
      <a:lvl3pPr marL="914132" algn="l" defTabSz="457066" rtl="0" eaLnBrk="1" latinLnBrk="0" hangingPunct="1">
        <a:defRPr sz="1800" kern="1200">
          <a:solidFill>
            <a:schemeClr val="tx1"/>
          </a:solidFill>
          <a:latin typeface="+mn-lt"/>
          <a:ea typeface="+mn-ea"/>
          <a:cs typeface="+mn-cs"/>
        </a:defRPr>
      </a:lvl3pPr>
      <a:lvl4pPr marL="1371197" algn="l" defTabSz="457066" rtl="0" eaLnBrk="1" latinLnBrk="0" hangingPunct="1">
        <a:defRPr sz="1800" kern="1200">
          <a:solidFill>
            <a:schemeClr val="tx1"/>
          </a:solidFill>
          <a:latin typeface="+mn-lt"/>
          <a:ea typeface="+mn-ea"/>
          <a:cs typeface="+mn-cs"/>
        </a:defRPr>
      </a:lvl4pPr>
      <a:lvl5pPr marL="1828262" algn="l" defTabSz="457066" rtl="0" eaLnBrk="1" latinLnBrk="0" hangingPunct="1">
        <a:defRPr sz="1800" kern="1200">
          <a:solidFill>
            <a:schemeClr val="tx1"/>
          </a:solidFill>
          <a:latin typeface="+mn-lt"/>
          <a:ea typeface="+mn-ea"/>
          <a:cs typeface="+mn-cs"/>
        </a:defRPr>
      </a:lvl5pPr>
      <a:lvl6pPr marL="2285328" algn="l" defTabSz="457066" rtl="0" eaLnBrk="1" latinLnBrk="0" hangingPunct="1">
        <a:defRPr sz="1800" kern="1200">
          <a:solidFill>
            <a:schemeClr val="tx1"/>
          </a:solidFill>
          <a:latin typeface="+mn-lt"/>
          <a:ea typeface="+mn-ea"/>
          <a:cs typeface="+mn-cs"/>
        </a:defRPr>
      </a:lvl6pPr>
      <a:lvl7pPr marL="2742393" algn="l" defTabSz="457066" rtl="0" eaLnBrk="1" latinLnBrk="0" hangingPunct="1">
        <a:defRPr sz="1800" kern="1200">
          <a:solidFill>
            <a:schemeClr val="tx1"/>
          </a:solidFill>
          <a:latin typeface="+mn-lt"/>
          <a:ea typeface="+mn-ea"/>
          <a:cs typeface="+mn-cs"/>
        </a:defRPr>
      </a:lvl7pPr>
      <a:lvl8pPr marL="3199459" algn="l" defTabSz="457066" rtl="0" eaLnBrk="1" latinLnBrk="0" hangingPunct="1">
        <a:defRPr sz="1800" kern="1200">
          <a:solidFill>
            <a:schemeClr val="tx1"/>
          </a:solidFill>
          <a:latin typeface="+mn-lt"/>
          <a:ea typeface="+mn-ea"/>
          <a:cs typeface="+mn-cs"/>
        </a:defRPr>
      </a:lvl8pPr>
      <a:lvl9pPr marL="3656524" algn="l" defTabSz="45706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191"/>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44"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182"/>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46"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172"/>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48"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161"/>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50"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149"/>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52"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1600" y="4400229"/>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27" r:id="rId1"/>
    <p:sldLayoutId id="2147483728" r:id="rId2"/>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226"/>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30"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224"/>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32"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221"/>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34"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217"/>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36"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212"/>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38"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206"/>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40"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479" y="592135"/>
            <a:ext cx="7427912" cy="43188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52985" y="1354532"/>
            <a:ext cx="7427912" cy="2670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p:nvCxnSpPr>
        <p:spPr>
          <a:xfrm>
            <a:off x="967028" y="4245936"/>
            <a:ext cx="7349388" cy="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4400199"/>
            <a:ext cx="2448000" cy="439895"/>
          </a:xfrm>
          <a:prstGeom prst="rect">
            <a:avLst/>
          </a:prstGeom>
        </p:spPr>
      </p:pic>
    </p:spTree>
    <p:extLst>
      <p:ext uri="{BB962C8B-B14F-4D97-AF65-F5344CB8AC3E}">
        <p14:creationId xmlns:p14="http://schemas.microsoft.com/office/powerpoint/2010/main" val="3890073430"/>
      </p:ext>
    </p:extLst>
  </p:cSld>
  <p:clrMap bg1="lt1" tx1="dk1" bg2="lt2" tx2="dk2" accent1="accent1" accent2="accent2" accent3="accent3" accent4="accent4" accent5="accent5" accent6="accent6" hlink="hlink" folHlink="folHlink"/>
  <p:sldLayoutIdLst>
    <p:sldLayoutId id="2147483742" r:id="rId1"/>
  </p:sldLayoutIdLst>
  <p:hf sldNum="0" hdr="0" ftr="0"/>
  <p:txStyles>
    <p:titleStyle>
      <a:lvl1pPr algn="l" defTabSz="914400" rtl="0" eaLnBrk="1" latinLnBrk="0" hangingPunct="1">
        <a:lnSpc>
          <a:spcPts val="4300"/>
        </a:lnSpc>
        <a:spcBef>
          <a:spcPct val="0"/>
        </a:spcBef>
        <a:buNone/>
        <a:defRPr sz="3600" b="1" kern="1200">
          <a:solidFill>
            <a:schemeClr val="tx2"/>
          </a:solidFill>
          <a:latin typeface="+mj-lt"/>
          <a:ea typeface="+mj-ea"/>
          <a:cs typeface="+mj-cs"/>
        </a:defRPr>
      </a:lvl1pPr>
    </p:titleStyle>
    <p:bodyStyle>
      <a:lvl1pPr marL="177800"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1pPr>
      <a:lvl2pPr marL="5413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2pPr>
      <a:lvl3pPr marL="804863"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3pPr>
      <a:lvl4pPr marL="10747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4pPr>
      <a:lvl5pPr marL="1252538" indent="-177800" algn="l" defTabSz="914400" rtl="0" eaLnBrk="1" latinLnBrk="0" hangingPunct="1">
        <a:lnSpc>
          <a:spcPts val="2900"/>
        </a:lnSpc>
        <a:spcBef>
          <a:spcPts val="0"/>
        </a:spcBef>
        <a:buClr>
          <a:schemeClr val="bg2"/>
        </a:buClr>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8" Type="http://schemas.openxmlformats.org/officeDocument/2006/relationships/hyperlink" Target="http://www.venturemor.co.uk/" TargetMode="External"/><Relationship Id="rId13" Type="http://schemas.openxmlformats.org/officeDocument/2006/relationships/hyperlink" Target="http://www.jeelypiececlub.org.uk/" TargetMode="External"/><Relationship Id="rId3" Type="http://schemas.openxmlformats.org/officeDocument/2006/relationships/hyperlink" Target="http://pycp.co.uk/" TargetMode="External"/><Relationship Id="rId7" Type="http://schemas.openxmlformats.org/officeDocument/2006/relationships/hyperlink" Target="http://www.venturetrust.org.uk/" TargetMode="External"/><Relationship Id="rId12" Type="http://schemas.openxmlformats.org/officeDocument/2006/relationships/hyperlink" Target="https://northedinburgharts.co.uk/" TargetMode="External"/><Relationship Id="rId2" Type="http://schemas.openxmlformats.org/officeDocument/2006/relationships/hyperlink" Target="http://www.carrgomm.org/" TargetMode="External"/><Relationship Id="rId16" Type="http://schemas.openxmlformats.org/officeDocument/2006/relationships/hyperlink" Target="http://www.theayrshirecommunitytrust.co.uk/" TargetMode="External"/><Relationship Id="rId1" Type="http://schemas.openxmlformats.org/officeDocument/2006/relationships/slideLayout" Target="../slideLayouts/slideLayout17.xml"/><Relationship Id="rId6" Type="http://schemas.openxmlformats.org/officeDocument/2006/relationships/hyperlink" Target="http://hdscotland.org/" TargetMode="External"/><Relationship Id="rId11" Type="http://schemas.openxmlformats.org/officeDocument/2006/relationships/hyperlink" Target="http://superpoweragency.com/" TargetMode="External"/><Relationship Id="rId5" Type="http://schemas.openxmlformats.org/officeDocument/2006/relationships/hyperlink" Target="http://www.youthscotland.org.uk/" TargetMode="External"/><Relationship Id="rId15" Type="http://schemas.openxmlformats.org/officeDocument/2006/relationships/hyperlink" Target="http://www.ymcakirkcaldy.co.uk/" TargetMode="External"/><Relationship Id="rId10" Type="http://schemas.openxmlformats.org/officeDocument/2006/relationships/hyperlink" Target="http://grassmarket.org/" TargetMode="External"/><Relationship Id="rId4" Type="http://schemas.openxmlformats.org/officeDocument/2006/relationships/hyperlink" Target="http://www.penumbra.org.uk/" TargetMode="External"/><Relationship Id="rId9" Type="http://schemas.openxmlformats.org/officeDocument/2006/relationships/hyperlink" Target="http://www.susescotland.co.uk/" TargetMode="External"/><Relationship Id="rId14" Type="http://schemas.openxmlformats.org/officeDocument/2006/relationships/hyperlink" Target="https://www.say-women.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2E0820-2A78-47B3-BA2B-E2EB4C8328F2}"/>
              </a:ext>
            </a:extLst>
          </p:cNvPr>
          <p:cNvCxnSpPr>
            <a:cxnSpLocks/>
          </p:cNvCxnSpPr>
          <p:nvPr/>
        </p:nvCxnSpPr>
        <p:spPr>
          <a:xfrm>
            <a:off x="0" y="5139466"/>
            <a:ext cx="9144000" cy="0"/>
          </a:xfrm>
          <a:prstGeom prst="line">
            <a:avLst/>
          </a:prstGeom>
          <a:ln w="130175">
            <a:solidFill>
              <a:srgbClr val="46797B"/>
            </a:solidFill>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3FEA2C55-4C84-4A58-94F0-5F3203FD57EE}"/>
              </a:ext>
            </a:extLst>
          </p:cNvPr>
          <p:cNvSpPr txBox="1">
            <a:spLocks/>
          </p:cNvSpPr>
          <p:nvPr/>
        </p:nvSpPr>
        <p:spPr>
          <a:xfrm>
            <a:off x="374904" y="1474470"/>
            <a:ext cx="8403336" cy="1117854"/>
          </a:xfrm>
          <a:prstGeom prst="rect">
            <a:avLst/>
          </a:prstGeom>
        </p:spPr>
        <p:txBody>
          <a:bodyPr vert="horz" lIns="68580" tIns="34290" rIns="68580" bIns="34290" rtlCol="0">
            <a:normAutofit fontScale="25000" lnSpcReduction="20000"/>
          </a:bodyPr>
          <a:lstStyle>
            <a:lvl1pPr marL="0" indent="0" algn="l" defTabSz="914400" rtl="0" eaLnBrk="1" latinLnBrk="0" hangingPunct="1">
              <a:lnSpc>
                <a:spcPct val="90000"/>
              </a:lnSpc>
              <a:spcBef>
                <a:spcPts val="1000"/>
              </a:spcBef>
              <a:buClr>
                <a:srgbClr val="46797B"/>
              </a:buClr>
              <a:buFont typeface="Arial" panose="020B0604020202020204" pitchFamily="34" charset="0"/>
              <a:buNone/>
              <a:defRPr sz="2800" b="1" kern="1200">
                <a:solidFill>
                  <a:srgbClr val="46797B"/>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Clr>
                <a:srgbClr val="46797B"/>
              </a:buClr>
              <a:buFont typeface="Arial" panose="020B0604020202020204" pitchFamily="34" charset="0"/>
              <a:buNone/>
              <a:defRPr sz="2400" kern="1200">
                <a:solidFill>
                  <a:schemeClr val="bg2">
                    <a:lumMod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46797B"/>
              </a:buClr>
              <a:buFont typeface="Arial" panose="020B0604020202020204" pitchFamily="34" charset="0"/>
              <a:buChar char="•"/>
              <a:defRPr sz="2000" kern="1200">
                <a:solidFill>
                  <a:schemeClr val="bg2">
                    <a:lumMod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rgbClr val="46797B"/>
              </a:buClr>
              <a:buFont typeface="Arial" panose="020B0604020202020204" pitchFamily="34" charset="0"/>
              <a:buChar char="•"/>
              <a:defRPr sz="1800" kern="1200">
                <a:solidFill>
                  <a:schemeClr val="bg2">
                    <a:lumMod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rgbClr val="46797B"/>
              </a:buClr>
              <a:buFont typeface="Arial" panose="020B0604020202020204" pitchFamily="34" charset="0"/>
              <a:buChar char="•"/>
              <a:defRPr sz="1800" kern="1200">
                <a:solidFill>
                  <a:schemeClr val="bg2">
                    <a:lumMod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4200" dirty="0">
              <a:solidFill>
                <a:schemeClr val="bg1"/>
              </a:solidFill>
            </a:endParaRPr>
          </a:p>
          <a:p>
            <a:r>
              <a:rPr lang="en-GB" sz="13200" dirty="0">
                <a:solidFill>
                  <a:schemeClr val="bg1"/>
                </a:solidFill>
              </a:rPr>
              <a:t>Helping essential charities become extraordinary charities </a:t>
            </a:r>
          </a:p>
          <a:p>
            <a:endParaRPr lang="en-GB" sz="4200" dirty="0">
              <a:solidFill>
                <a:schemeClr val="bg1"/>
              </a:solidFill>
            </a:endParaRPr>
          </a:p>
          <a:p>
            <a:endParaRPr lang="en-GB" sz="4200" dirty="0">
              <a:solidFill>
                <a:schemeClr val="bg1"/>
              </a:solidFill>
            </a:endParaRPr>
          </a:p>
          <a:p>
            <a:r>
              <a:rPr lang="en-GB" sz="9600" dirty="0">
                <a:solidFill>
                  <a:schemeClr val="bg1"/>
                </a:solidFill>
              </a:rPr>
              <a:t>What it means to be a charity trustee</a:t>
            </a:r>
          </a:p>
          <a:p>
            <a:r>
              <a:rPr lang="en-GB" sz="3000" dirty="0">
                <a:solidFill>
                  <a:schemeClr val="bg1"/>
                </a:solidFill>
              </a:rPr>
              <a:t>  </a:t>
            </a:r>
          </a:p>
        </p:txBody>
      </p:sp>
      <p:pic>
        <p:nvPicPr>
          <p:cNvPr id="8" name="Content Placeholder 7">
            <a:extLst>
              <a:ext uri="{FF2B5EF4-FFF2-40B4-BE49-F238E27FC236}">
                <a16:creationId xmlns:a16="http://schemas.microsoft.com/office/drawing/2014/main" id="{E136BAF9-2839-458A-A4F3-E049518CAAD5}"/>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374904" y="113290"/>
            <a:ext cx="2264633" cy="1219820"/>
          </a:xfrm>
        </p:spPr>
      </p:pic>
      <p:sp>
        <p:nvSpPr>
          <p:cNvPr id="2" name="TextBox 1">
            <a:extLst>
              <a:ext uri="{FF2B5EF4-FFF2-40B4-BE49-F238E27FC236}">
                <a16:creationId xmlns:a16="http://schemas.microsoft.com/office/drawing/2014/main" id="{53379C18-5BB9-4146-892A-9CD2EC5C4166}"/>
              </a:ext>
            </a:extLst>
          </p:cNvPr>
          <p:cNvSpPr txBox="1"/>
          <p:nvPr/>
        </p:nvSpPr>
        <p:spPr>
          <a:xfrm>
            <a:off x="6809993" y="4278128"/>
            <a:ext cx="2400300" cy="623248"/>
          </a:xfrm>
          <a:prstGeom prst="rect">
            <a:avLst/>
          </a:prstGeom>
          <a:noFill/>
        </p:spPr>
        <p:txBody>
          <a:bodyPr wrap="square" lIns="68580" tIns="34290" rIns="68580" bIns="34290" rtlCol="0">
            <a:spAutoFit/>
          </a:bodyPr>
          <a:lstStyle/>
          <a:p>
            <a:r>
              <a:rPr lang="en-GB" b="1" dirty="0">
                <a:solidFill>
                  <a:srgbClr val="46797B"/>
                </a:solidFill>
                <a:latin typeface="Century Gothic" panose="020B0502020202020204" pitchFamily="34" charset="0"/>
              </a:rPr>
              <a:t>Elaine Crichton </a:t>
            </a:r>
          </a:p>
          <a:p>
            <a:r>
              <a:rPr lang="en-GB" b="1" dirty="0">
                <a:solidFill>
                  <a:srgbClr val="46797B"/>
                </a:solidFill>
                <a:latin typeface="Century Gothic" panose="020B0502020202020204" pitchFamily="34" charset="0"/>
              </a:rPr>
              <a:t>Pro bono Executive </a:t>
            </a:r>
          </a:p>
        </p:txBody>
      </p:sp>
    </p:spTree>
    <p:extLst>
      <p:ext uri="{BB962C8B-B14F-4D97-AF65-F5344CB8AC3E}">
        <p14:creationId xmlns:p14="http://schemas.microsoft.com/office/powerpoint/2010/main" val="236078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511175" y="319088"/>
            <a:ext cx="5727700" cy="857250"/>
          </a:xfrm>
        </p:spPr>
        <p:txBody>
          <a:bodyPr wrap="square" numCol="1" compatLnSpc="1">
            <a:prstTxWarp prst="textNoShape">
              <a:avLst/>
            </a:prstTxWarp>
          </a:bodyPr>
          <a:lstStyle/>
          <a:p>
            <a:pPr eaLnBrk="1" hangingPunct="1"/>
            <a:r>
              <a:rPr lang="en-US" altLang="en-US" dirty="0">
                <a:latin typeface="Playfair Display" pitchFamily="2" charset="0"/>
                <a:cs typeface="Times New Roman" panose="02020603050405020304" pitchFamily="18" charset="0"/>
              </a:rPr>
              <a:t>Thank you</a:t>
            </a:r>
          </a:p>
        </p:txBody>
      </p:sp>
      <p:sp>
        <p:nvSpPr>
          <p:cNvPr id="3" name="Footer Placeholder 2"/>
          <p:cNvSpPr>
            <a:spLocks noGrp="1"/>
          </p:cNvSpPr>
          <p:nvPr>
            <p:ph type="ftr" sz="quarter" idx="16"/>
          </p:nvPr>
        </p:nvSpPr>
        <p:spPr/>
        <p:txBody>
          <a:bodyPr/>
          <a:lstStyle/>
          <a:p>
            <a:pPr>
              <a:defRPr/>
            </a:pPr>
            <a:r>
              <a:rPr lang="en-US" dirty="0"/>
              <a:t>WHAT IT MEANS TO BE A CHARITY TRUSTEE</a:t>
            </a:r>
          </a:p>
        </p:txBody>
      </p:sp>
      <p:sp>
        <p:nvSpPr>
          <p:cNvPr id="30723" name="Slide Number Placeholder 3"/>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39CA82B-3EED-4963-8655-46D6B8F95A9E}" type="slidenum">
              <a:rPr lang="en-US" altLang="en-US" sz="1000">
                <a:solidFill>
                  <a:schemeClr val="accent1"/>
                </a:solidFill>
              </a:rPr>
              <a:pPr eaLnBrk="1" hangingPunct="1"/>
              <a:t>10</a:t>
            </a:fld>
            <a:endParaRPr lang="en-US" altLang="en-US" sz="1000">
              <a:solidFill>
                <a:schemeClr val="accent1"/>
              </a:solidFill>
            </a:endParaRPr>
          </a:p>
        </p:txBody>
      </p:sp>
      <p:sp>
        <p:nvSpPr>
          <p:cNvPr id="30724" name="Text Placeholder 4"/>
          <p:cNvSpPr>
            <a:spLocks noGrp="1"/>
          </p:cNvSpPr>
          <p:nvPr>
            <p:ph type="body" sz="quarter" idx="13"/>
          </p:nvPr>
        </p:nvSpPr>
        <p:spPr bwMode="auto">
          <a:xfrm>
            <a:off x="542925" y="1447805"/>
            <a:ext cx="5729288" cy="974725"/>
          </a:xfrm>
        </p:spPr>
        <p:txBody>
          <a:bodyPr wrap="square" numCol="1" anchor="t" anchorCtr="0" compatLnSpc="1">
            <a:prstTxWarp prst="textNoShape">
              <a:avLst/>
            </a:prstTxWarp>
          </a:bodyPr>
          <a:lstStyle/>
          <a:p>
            <a:pPr marL="0" indent="0" eaLnBrk="1" hangingPunct="1"/>
            <a:r>
              <a:rPr lang="en-US" altLang="en-US" dirty="0">
                <a:latin typeface="Playfair Display" pitchFamily="2" charset="0"/>
              </a:rPr>
              <a:t>Lianne Lodge</a:t>
            </a:r>
          </a:p>
          <a:p>
            <a:pPr marL="0" lvl="1" indent="0" eaLnBrk="1" hangingPunct="1"/>
            <a:r>
              <a:rPr lang="en-US" altLang="en-US" dirty="0">
                <a:latin typeface="Roboto" pitchFamily="2" charset="0"/>
                <a:ea typeface="Roboto" pitchFamily="2" charset="0"/>
                <a:cs typeface="Arial" panose="020B0604020202020204" pitchFamily="34" charset="0"/>
              </a:rPr>
              <a:t>Head of Charities</a:t>
            </a:r>
          </a:p>
          <a:p>
            <a:pPr marL="0" lvl="1" indent="0" eaLnBrk="1" hangingPunct="1"/>
            <a:r>
              <a:rPr lang="en-US" altLang="en-US" dirty="0">
                <a:latin typeface="Roboto" pitchFamily="2" charset="0"/>
                <a:ea typeface="Roboto" pitchFamily="2" charset="0"/>
                <a:cs typeface="Arial" panose="020B0604020202020204" pitchFamily="34" charset="0"/>
              </a:rPr>
              <a:t>lianne.lodge@gillespiemacandrew.co.uk</a:t>
            </a:r>
          </a:p>
        </p:txBody>
      </p:sp>
      <p:sp>
        <p:nvSpPr>
          <p:cNvPr id="6" name="Text Placeholder 5"/>
          <p:cNvSpPr>
            <a:spLocks noGrp="1"/>
          </p:cNvSpPr>
          <p:nvPr>
            <p:ph type="body" sz="quarter" idx="14"/>
          </p:nvPr>
        </p:nvSpPr>
        <p:spPr>
          <a:xfrm>
            <a:off x="542928" y="3595817"/>
            <a:ext cx="3660775" cy="663575"/>
          </a:xfrm>
        </p:spPr>
        <p:txBody>
          <a:bodyPr/>
          <a:lstStyle/>
          <a:p>
            <a:pPr marL="0" indent="0" defTabSz="457066" eaLnBrk="1" fontAlgn="auto" hangingPunct="1">
              <a:spcBef>
                <a:spcPts val="0"/>
              </a:spcBef>
              <a:buFont typeface="Arial"/>
              <a:buNone/>
              <a:defRPr/>
            </a:pPr>
            <a:r>
              <a:rPr lang="en-GB" dirty="0">
                <a:latin typeface="Roboto" pitchFamily="2" charset="0"/>
                <a:ea typeface="Roboto" pitchFamily="2" charset="0"/>
              </a:rPr>
              <a:t>If you have any questions regarding this presentation </a:t>
            </a:r>
            <a:br>
              <a:rPr lang="en-GB" dirty="0">
                <a:latin typeface="Roboto" pitchFamily="2" charset="0"/>
                <a:ea typeface="Roboto" pitchFamily="2" charset="0"/>
              </a:rPr>
            </a:br>
            <a:r>
              <a:rPr lang="en-GB" dirty="0">
                <a:latin typeface="Roboto" pitchFamily="2" charset="0"/>
                <a:ea typeface="Roboto" pitchFamily="2" charset="0"/>
              </a:rPr>
              <a:t>or any other enquires you may have, please get in touch.</a:t>
            </a:r>
          </a:p>
          <a:p>
            <a:pPr marL="0" indent="0" defTabSz="457066" eaLnBrk="1" fontAlgn="auto" hangingPunct="1">
              <a:spcBef>
                <a:spcPts val="0"/>
              </a:spcBef>
              <a:buFont typeface="Arial"/>
              <a:buNone/>
              <a:defRPr/>
            </a:pPr>
            <a:r>
              <a:rPr lang="en-GB" dirty="0">
                <a:latin typeface="Roboto" pitchFamily="2" charset="0"/>
                <a:ea typeface="Roboto" pitchFamily="2" charset="0"/>
              </a:rPr>
              <a:t>See our website for details:</a:t>
            </a:r>
          </a:p>
          <a:p>
            <a:pPr marL="0" indent="0" defTabSz="457066" eaLnBrk="1" fontAlgn="auto" hangingPunct="1">
              <a:spcBef>
                <a:spcPts val="0"/>
              </a:spcBef>
              <a:buFont typeface="Arial"/>
              <a:buNone/>
              <a:defRPr/>
            </a:pPr>
            <a:endParaRPr lang="en-GB" dirty="0">
              <a:ea typeface="+mn-ea"/>
            </a:endParaRPr>
          </a:p>
          <a:p>
            <a:pPr marL="0" lvl="1" indent="0" defTabSz="457066" eaLnBrk="1" fontAlgn="auto" hangingPunct="1">
              <a:spcAft>
                <a:spcPts val="0"/>
              </a:spcAft>
              <a:buFont typeface="Arial"/>
              <a:buNone/>
              <a:defRPr/>
            </a:pPr>
            <a:r>
              <a:rPr lang="en-GB" dirty="0" err="1">
                <a:latin typeface="Roboto" pitchFamily="2" charset="0"/>
                <a:ea typeface="Roboto" pitchFamily="2" charset="0"/>
              </a:rPr>
              <a:t>gillespiemacandrew.co.uk</a:t>
            </a:r>
            <a:endParaRPr lang="en-GB" dirty="0">
              <a:latin typeface="Roboto" pitchFamily="2" charset="0"/>
              <a:ea typeface="Roboto" pitchFamily="2" charset="0"/>
            </a:endParaRPr>
          </a:p>
          <a:p>
            <a:pPr marL="0" indent="0" defTabSz="457066" eaLnBrk="1" fontAlgn="auto" hangingPunct="1">
              <a:spcBef>
                <a:spcPts val="0"/>
              </a:spcBef>
              <a:buFont typeface="Arial"/>
              <a:buNone/>
              <a:defRPr/>
            </a:pPr>
            <a:endParaRPr lang="en-US" dirty="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7272" y="1515267"/>
            <a:ext cx="5481152" cy="1031026"/>
          </a:xfrm>
        </p:spPr>
        <p:txBody>
          <a:bodyPr>
            <a:normAutofit fontScale="90000"/>
          </a:bodyPr>
          <a:lstStyle/>
          <a:p>
            <a:r>
              <a:rPr lang="en-GB" sz="3600" dirty="0">
                <a:solidFill>
                  <a:schemeClr val="bg2">
                    <a:lumMod val="75000"/>
                  </a:schemeClr>
                </a:solidFill>
              </a:rPr>
              <a:t>Inspiring Scotland</a:t>
            </a:r>
            <a:br>
              <a:rPr lang="en-GB" sz="2800" dirty="0">
                <a:solidFill>
                  <a:schemeClr val="bg2">
                    <a:lumMod val="75000"/>
                  </a:schemeClr>
                </a:solidFill>
              </a:rPr>
            </a:br>
            <a:br>
              <a:rPr lang="en-GB" sz="2800" dirty="0">
                <a:solidFill>
                  <a:schemeClr val="bg2">
                    <a:lumMod val="75000"/>
                  </a:schemeClr>
                </a:solidFill>
              </a:rPr>
            </a:br>
            <a:r>
              <a:rPr lang="en-GB" sz="2700" dirty="0">
                <a:solidFill>
                  <a:schemeClr val="bg2">
                    <a:lumMod val="75000"/>
                  </a:schemeClr>
                </a:solidFill>
              </a:rPr>
              <a:t>What it means to be a charity trustee</a:t>
            </a:r>
            <a:br>
              <a:rPr lang="en-GB" sz="2800" dirty="0">
                <a:solidFill>
                  <a:schemeClr val="bg2">
                    <a:lumMod val="75000"/>
                  </a:schemeClr>
                </a:solidFill>
              </a:rPr>
            </a:br>
            <a:br>
              <a:rPr lang="en-GB" dirty="0">
                <a:solidFill>
                  <a:schemeClr val="bg2">
                    <a:lumMod val="75000"/>
                  </a:schemeClr>
                </a:solidFill>
              </a:rPr>
            </a:br>
            <a:endParaRPr lang="en-GB" dirty="0">
              <a:solidFill>
                <a:schemeClr val="bg2">
                  <a:lumMod val="75000"/>
                </a:schemeClr>
              </a:solidFill>
            </a:endParaRPr>
          </a:p>
        </p:txBody>
      </p:sp>
      <p:sp>
        <p:nvSpPr>
          <p:cNvPr id="3" name="Subtitle 2"/>
          <p:cNvSpPr>
            <a:spLocks noGrp="1"/>
          </p:cNvSpPr>
          <p:nvPr>
            <p:ph type="subTitle" idx="1"/>
          </p:nvPr>
        </p:nvSpPr>
        <p:spPr>
          <a:xfrm>
            <a:off x="2915816" y="3003798"/>
            <a:ext cx="3848472" cy="464044"/>
          </a:xfrm>
        </p:spPr>
        <p:txBody>
          <a:bodyPr>
            <a:noAutofit/>
          </a:bodyPr>
          <a:lstStyle/>
          <a:p>
            <a:r>
              <a:rPr lang="en-GB" sz="2000" b="1" dirty="0">
                <a:solidFill>
                  <a:schemeClr val="bg2"/>
                </a:solidFill>
              </a:rPr>
              <a:t>Gillian Donald</a:t>
            </a:r>
          </a:p>
          <a:p>
            <a:r>
              <a:rPr lang="en-GB" sz="2000" b="1" dirty="0">
                <a:solidFill>
                  <a:schemeClr val="bg2"/>
                </a:solidFill>
              </a:rPr>
              <a:t>Partner</a:t>
            </a:r>
          </a:p>
          <a:p>
            <a:endParaRPr lang="en-GB" sz="2000"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5796159" y="249567"/>
            <a:ext cx="2843375" cy="509885"/>
          </a:xfrm>
          <a:prstGeom prst="rect">
            <a:avLst/>
          </a:prstGeom>
        </p:spPr>
      </p:pic>
    </p:spTree>
    <p:extLst>
      <p:ext uri="{BB962C8B-B14F-4D97-AF65-F5344CB8AC3E}">
        <p14:creationId xmlns:p14="http://schemas.microsoft.com/office/powerpoint/2010/main" val="11306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Content</a:t>
            </a:r>
          </a:p>
        </p:txBody>
      </p:sp>
      <p:sp>
        <p:nvSpPr>
          <p:cNvPr id="4" name="Content Placeholder 3"/>
          <p:cNvSpPr>
            <a:spLocks noGrp="1"/>
          </p:cNvSpPr>
          <p:nvPr>
            <p:ph idx="1"/>
          </p:nvPr>
        </p:nvSpPr>
        <p:spPr>
          <a:xfrm>
            <a:off x="852985" y="1275606"/>
            <a:ext cx="7823471" cy="2749498"/>
          </a:xfrm>
        </p:spPr>
        <p:txBody>
          <a:bodyPr>
            <a:noAutofit/>
          </a:bodyPr>
          <a:lstStyle/>
          <a:p>
            <a:pPr marL="358775" indent="-358775">
              <a:lnSpc>
                <a:spcPts val="2000"/>
              </a:lnSpc>
              <a:spcAft>
                <a:spcPts val="1200"/>
              </a:spcAft>
            </a:pPr>
            <a:r>
              <a:rPr lang="en-GB" sz="2000" dirty="0"/>
              <a:t>Financial stewardship</a:t>
            </a:r>
          </a:p>
          <a:p>
            <a:pPr marL="722313" lvl="1" indent="-358775">
              <a:lnSpc>
                <a:spcPts val="2000"/>
              </a:lnSpc>
              <a:spcAft>
                <a:spcPts val="1200"/>
              </a:spcAft>
            </a:pPr>
            <a:r>
              <a:rPr lang="en-GB" sz="2000" dirty="0"/>
              <a:t>Effective systems of internal control</a:t>
            </a:r>
          </a:p>
          <a:p>
            <a:pPr marL="722313" lvl="1" indent="-358775">
              <a:lnSpc>
                <a:spcPts val="2000"/>
              </a:lnSpc>
              <a:spcAft>
                <a:spcPts val="1200"/>
              </a:spcAft>
            </a:pPr>
            <a:r>
              <a:rPr lang="en-GB" sz="2000" dirty="0"/>
              <a:t>Good management reporting</a:t>
            </a:r>
          </a:p>
          <a:p>
            <a:pPr marL="722313" lvl="1" indent="-358775">
              <a:lnSpc>
                <a:spcPts val="2000"/>
              </a:lnSpc>
              <a:spcAft>
                <a:spcPts val="1200"/>
              </a:spcAft>
            </a:pPr>
            <a:r>
              <a:rPr lang="en-GB" sz="2000" dirty="0"/>
              <a:t>Reserves and restricted funds</a:t>
            </a:r>
          </a:p>
          <a:p>
            <a:pPr marL="358775" indent="-358775">
              <a:lnSpc>
                <a:spcPts val="2000"/>
              </a:lnSpc>
              <a:spcAft>
                <a:spcPts val="1200"/>
              </a:spcAft>
            </a:pPr>
            <a:r>
              <a:rPr lang="en-GB" sz="2000" dirty="0"/>
              <a:t>Current issues</a:t>
            </a:r>
          </a:p>
          <a:p>
            <a:pPr marL="722313" lvl="1" indent="-358775">
              <a:lnSpc>
                <a:spcPts val="2000"/>
              </a:lnSpc>
              <a:spcAft>
                <a:spcPts val="1200"/>
              </a:spcAft>
            </a:pPr>
            <a:r>
              <a:rPr lang="en-GB" sz="2000" dirty="0"/>
              <a:t>Fraud</a:t>
            </a:r>
          </a:p>
          <a:p>
            <a:pPr marL="725488" lvl="1" indent="-361950">
              <a:lnSpc>
                <a:spcPts val="2000"/>
              </a:lnSpc>
            </a:pPr>
            <a:r>
              <a:rPr lang="en-GB" sz="2000" dirty="0"/>
              <a:t>New fundraising guidance/regime for self assessment</a:t>
            </a:r>
          </a:p>
        </p:txBody>
      </p:sp>
    </p:spTree>
    <p:extLst>
      <p:ext uri="{BB962C8B-B14F-4D97-AF65-F5344CB8AC3E}">
        <p14:creationId xmlns:p14="http://schemas.microsoft.com/office/powerpoint/2010/main" val="332279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Internal control</a:t>
            </a:r>
          </a:p>
        </p:txBody>
      </p:sp>
      <p:sp>
        <p:nvSpPr>
          <p:cNvPr id="3" name="Content Placeholder 2"/>
          <p:cNvSpPr>
            <a:spLocks noGrp="1"/>
          </p:cNvSpPr>
          <p:nvPr>
            <p:ph idx="1"/>
          </p:nvPr>
        </p:nvSpPr>
        <p:spPr/>
        <p:txBody>
          <a:bodyPr>
            <a:normAutofit fontScale="77500" lnSpcReduction="20000"/>
          </a:bodyPr>
          <a:lstStyle/>
          <a:p>
            <a:r>
              <a:rPr lang="en-GB" dirty="0"/>
              <a:t>Two types of control:</a:t>
            </a:r>
          </a:p>
          <a:p>
            <a:pPr lvl="1"/>
            <a:r>
              <a:rPr lang="en-GB" dirty="0"/>
              <a:t>Prevention; and </a:t>
            </a:r>
          </a:p>
          <a:p>
            <a:pPr lvl="1"/>
            <a:r>
              <a:rPr lang="en-GB" dirty="0"/>
              <a:t>Detection</a:t>
            </a:r>
          </a:p>
          <a:p>
            <a:r>
              <a:rPr lang="en-GB" dirty="0"/>
              <a:t>Sufficient to:</a:t>
            </a:r>
          </a:p>
          <a:p>
            <a:pPr lvl="1"/>
            <a:r>
              <a:rPr lang="en-GB" dirty="0"/>
              <a:t>Safeguard your assets;</a:t>
            </a:r>
          </a:p>
          <a:p>
            <a:pPr lvl="1"/>
            <a:r>
              <a:rPr lang="en-GB" dirty="0"/>
              <a:t>Ensure completeness of income;</a:t>
            </a:r>
          </a:p>
          <a:p>
            <a:pPr lvl="1"/>
            <a:r>
              <a:rPr lang="en-GB" dirty="0"/>
              <a:t>Ensure expenditure is all validly incurred on charitable activity</a:t>
            </a:r>
          </a:p>
        </p:txBody>
      </p:sp>
    </p:spTree>
    <p:extLst>
      <p:ext uri="{BB962C8B-B14F-4D97-AF65-F5344CB8AC3E}">
        <p14:creationId xmlns:p14="http://schemas.microsoft.com/office/powerpoint/2010/main" val="94625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Good management reporting</a:t>
            </a:r>
          </a:p>
        </p:txBody>
      </p:sp>
      <p:sp>
        <p:nvSpPr>
          <p:cNvPr id="3" name="Content Placeholder 2"/>
          <p:cNvSpPr>
            <a:spLocks noGrp="1"/>
          </p:cNvSpPr>
          <p:nvPr>
            <p:ph idx="1"/>
          </p:nvPr>
        </p:nvSpPr>
        <p:spPr/>
        <p:txBody>
          <a:bodyPr>
            <a:normAutofit fontScale="92500"/>
          </a:bodyPr>
          <a:lstStyle/>
          <a:p>
            <a:r>
              <a:rPr lang="en-GB" dirty="0"/>
              <a:t>Understand the financial implications of your strategic objectives</a:t>
            </a:r>
          </a:p>
          <a:p>
            <a:r>
              <a:rPr lang="en-GB" dirty="0"/>
              <a:t>Set realistic budgets based on the expected activities </a:t>
            </a:r>
          </a:p>
          <a:p>
            <a:r>
              <a:rPr lang="en-GB" dirty="0"/>
              <a:t>Manage those budgets appropriately – limiting authority to spend, monitoring income generation</a:t>
            </a:r>
          </a:p>
          <a:p>
            <a:r>
              <a:rPr lang="en-GB" dirty="0"/>
              <a:t>Get financial information as often as is required at an appropriate level of detail</a:t>
            </a:r>
          </a:p>
          <a:p>
            <a:endParaRPr lang="en-GB" dirty="0"/>
          </a:p>
          <a:p>
            <a:endParaRPr lang="en-GB" dirty="0"/>
          </a:p>
        </p:txBody>
      </p:sp>
    </p:spTree>
    <p:extLst>
      <p:ext uri="{BB962C8B-B14F-4D97-AF65-F5344CB8AC3E}">
        <p14:creationId xmlns:p14="http://schemas.microsoft.com/office/powerpoint/2010/main" val="287215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Reserves and restricted funds</a:t>
            </a:r>
          </a:p>
        </p:txBody>
      </p:sp>
      <p:sp>
        <p:nvSpPr>
          <p:cNvPr id="3" name="Content Placeholder 2"/>
          <p:cNvSpPr>
            <a:spLocks noGrp="1"/>
          </p:cNvSpPr>
          <p:nvPr>
            <p:ph idx="1"/>
          </p:nvPr>
        </p:nvSpPr>
        <p:spPr>
          <a:xfrm>
            <a:off x="852985" y="1202132"/>
            <a:ext cx="7427912" cy="2670572"/>
          </a:xfrm>
        </p:spPr>
        <p:txBody>
          <a:bodyPr>
            <a:noAutofit/>
          </a:bodyPr>
          <a:lstStyle/>
          <a:p>
            <a:r>
              <a:rPr lang="en-GB" sz="1700" dirty="0"/>
              <a:t>You must hold enough financial reserve to meet your ongoing short term needs (liquidity) and your long term (solvency) needs</a:t>
            </a:r>
          </a:p>
          <a:p>
            <a:r>
              <a:rPr lang="en-GB" sz="1700" dirty="0"/>
              <a:t>Liquidity needs to be met from cash and assets readily convertible into cash</a:t>
            </a:r>
          </a:p>
          <a:p>
            <a:r>
              <a:rPr lang="en-GB" sz="1700" dirty="0"/>
              <a:t>If you have property, not all of your reserves are readily accessible, especially if you deliver services from that property</a:t>
            </a:r>
          </a:p>
          <a:p>
            <a:r>
              <a:rPr lang="en-GB" sz="1700" dirty="0"/>
              <a:t>Some other funds are restricted to particular projects/services so they are not available to meet charity-wide obligations.  </a:t>
            </a:r>
          </a:p>
        </p:txBody>
      </p:sp>
    </p:spTree>
    <p:extLst>
      <p:ext uri="{BB962C8B-B14F-4D97-AF65-F5344CB8AC3E}">
        <p14:creationId xmlns:p14="http://schemas.microsoft.com/office/powerpoint/2010/main" val="73863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480" y="592135"/>
            <a:ext cx="8175017" cy="431882"/>
          </a:xfrm>
        </p:spPr>
        <p:txBody>
          <a:bodyPr>
            <a:normAutofit fontScale="90000"/>
          </a:bodyPr>
          <a:lstStyle/>
          <a:p>
            <a:r>
              <a:rPr lang="en-GB" dirty="0"/>
              <a:t>OSCR guidance on fraud and cybercrime</a:t>
            </a:r>
          </a:p>
        </p:txBody>
      </p:sp>
      <p:sp>
        <p:nvSpPr>
          <p:cNvPr id="5" name="Content Placeholder 4"/>
          <p:cNvSpPr>
            <a:spLocks noGrp="1"/>
          </p:cNvSpPr>
          <p:nvPr>
            <p:ph idx="1"/>
          </p:nvPr>
        </p:nvSpPr>
        <p:spPr>
          <a:xfrm>
            <a:off x="899592" y="1024017"/>
            <a:ext cx="7427912" cy="3221919"/>
          </a:xfrm>
        </p:spPr>
        <p:txBody>
          <a:bodyPr>
            <a:noAutofit/>
          </a:bodyPr>
          <a:lstStyle/>
          <a:p>
            <a:pPr marL="361950" indent="-361950">
              <a:lnSpc>
                <a:spcPts val="2400"/>
              </a:lnSpc>
              <a:spcAft>
                <a:spcPts val="800"/>
              </a:spcAft>
            </a:pPr>
            <a:r>
              <a:rPr lang="en-GB" sz="2000" dirty="0"/>
              <a:t>Produced with help from Police Scotland</a:t>
            </a:r>
          </a:p>
          <a:p>
            <a:pPr marL="361950" indent="-361950">
              <a:lnSpc>
                <a:spcPts val="2400"/>
              </a:lnSpc>
            </a:pPr>
            <a:r>
              <a:rPr lang="en-GB" sz="2000" dirty="0"/>
              <a:t>What is fraud?</a:t>
            </a:r>
          </a:p>
          <a:p>
            <a:pPr marL="712788" lvl="1" indent="-350838">
              <a:lnSpc>
                <a:spcPts val="2400"/>
              </a:lnSpc>
              <a:spcAft>
                <a:spcPts val="800"/>
              </a:spcAft>
              <a:buFont typeface="Arial" panose="020B0604020202020204" pitchFamily="34" charset="0"/>
              <a:buChar char="−"/>
            </a:pPr>
            <a:r>
              <a:rPr lang="en-GB" sz="2000" dirty="0"/>
              <a:t>Use of trickery to gain dishonest advantage, often financial, over another person</a:t>
            </a:r>
          </a:p>
          <a:p>
            <a:pPr marL="358775" indent="-358775">
              <a:lnSpc>
                <a:spcPts val="2400"/>
              </a:lnSpc>
            </a:pPr>
            <a:r>
              <a:rPr lang="en-GB" sz="2000" dirty="0"/>
              <a:t>What is cybercrime?</a:t>
            </a:r>
          </a:p>
          <a:p>
            <a:pPr marL="712788" lvl="1" indent="-350838">
              <a:lnSpc>
                <a:spcPts val="2400"/>
              </a:lnSpc>
              <a:spcAft>
                <a:spcPts val="800"/>
              </a:spcAft>
              <a:buFont typeface="Arial" panose="020B0604020202020204" pitchFamily="34" charset="0"/>
              <a:buChar char="−"/>
            </a:pPr>
            <a:r>
              <a:rPr lang="en-GB" sz="2000" dirty="0"/>
              <a:t>A criminal act committed by digital means</a:t>
            </a:r>
          </a:p>
          <a:p>
            <a:pPr marL="358775" indent="-358775">
              <a:lnSpc>
                <a:spcPts val="2400"/>
              </a:lnSpc>
            </a:pPr>
            <a:r>
              <a:rPr lang="en-GB" sz="2000" dirty="0"/>
              <a:t>What to do if you are a victim?</a:t>
            </a:r>
          </a:p>
          <a:p>
            <a:pPr marL="712788" lvl="1" indent="-350838">
              <a:lnSpc>
                <a:spcPts val="2400"/>
              </a:lnSpc>
              <a:spcAft>
                <a:spcPts val="800"/>
              </a:spcAft>
              <a:buFont typeface="Arial" panose="020B0604020202020204" pitchFamily="34" charset="0"/>
              <a:buChar char="−"/>
            </a:pPr>
            <a:r>
              <a:rPr lang="en-GB" sz="2000" dirty="0"/>
              <a:t>Report it to Police Scotland on 101</a:t>
            </a:r>
          </a:p>
          <a:p>
            <a:pPr marL="358775" indent="-358775">
              <a:lnSpc>
                <a:spcPts val="2400"/>
              </a:lnSpc>
            </a:pPr>
            <a:r>
              <a:rPr lang="en-GB" sz="2000" dirty="0"/>
              <a:t>Plug the gap!</a:t>
            </a:r>
          </a:p>
        </p:txBody>
      </p:sp>
    </p:spTree>
    <p:extLst>
      <p:ext uri="{BB962C8B-B14F-4D97-AF65-F5344CB8AC3E}">
        <p14:creationId xmlns:p14="http://schemas.microsoft.com/office/powerpoint/2010/main" val="399604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OSCR guidance- 10 prevention steps</a:t>
            </a:r>
          </a:p>
        </p:txBody>
      </p:sp>
      <p:sp>
        <p:nvSpPr>
          <p:cNvPr id="3" name="Content Placeholder 2"/>
          <p:cNvSpPr>
            <a:spLocks noGrp="1"/>
          </p:cNvSpPr>
          <p:nvPr>
            <p:ph sz="half" idx="1"/>
          </p:nvPr>
        </p:nvSpPr>
        <p:spPr>
          <a:xfrm>
            <a:off x="827584" y="1329624"/>
            <a:ext cx="3668216" cy="2754305"/>
          </a:xfrm>
        </p:spPr>
        <p:txBody>
          <a:bodyPr>
            <a:normAutofit fontScale="92500"/>
          </a:bodyPr>
          <a:lstStyle/>
          <a:p>
            <a:pPr marL="457200" indent="-457200">
              <a:buFont typeface="+mj-lt"/>
              <a:buAutoNum type="arabicPeriod"/>
            </a:pPr>
            <a:r>
              <a:rPr lang="en-GB" dirty="0"/>
              <a:t>Digital service security</a:t>
            </a:r>
          </a:p>
          <a:p>
            <a:pPr marL="457200" indent="-457200">
              <a:buFont typeface="+mj-lt"/>
              <a:buAutoNum type="arabicPeriod"/>
            </a:pPr>
            <a:r>
              <a:rPr lang="en-GB" dirty="0"/>
              <a:t>Protect confidentiality</a:t>
            </a:r>
          </a:p>
          <a:p>
            <a:pPr marL="457200" indent="-457200">
              <a:buFont typeface="+mj-lt"/>
              <a:buAutoNum type="arabicPeriod"/>
            </a:pPr>
            <a:r>
              <a:rPr lang="en-GB" dirty="0"/>
              <a:t>Keep antivirus up to date</a:t>
            </a:r>
          </a:p>
          <a:p>
            <a:pPr marL="457200" indent="-457200">
              <a:buFont typeface="+mj-lt"/>
              <a:buAutoNum type="arabicPeriod"/>
            </a:pPr>
            <a:r>
              <a:rPr lang="en-GB" dirty="0"/>
              <a:t>Phishing</a:t>
            </a:r>
          </a:p>
          <a:p>
            <a:pPr marL="457200" indent="-457200">
              <a:buFont typeface="+mj-lt"/>
              <a:buAutoNum type="arabicPeriod"/>
            </a:pPr>
            <a:r>
              <a:rPr lang="en-GB" dirty="0"/>
              <a:t>Check your bank account</a:t>
            </a:r>
          </a:p>
          <a:p>
            <a:pPr marL="457200" indent="-457200">
              <a:buFont typeface="+mj-lt"/>
              <a:buAutoNum type="arabicPeriod"/>
            </a:pPr>
            <a:endParaRPr lang="en-GB" dirty="0"/>
          </a:p>
        </p:txBody>
      </p:sp>
      <p:sp>
        <p:nvSpPr>
          <p:cNvPr id="4" name="Content Placeholder 3"/>
          <p:cNvSpPr>
            <a:spLocks noGrp="1"/>
          </p:cNvSpPr>
          <p:nvPr>
            <p:ph sz="half" idx="10"/>
          </p:nvPr>
        </p:nvSpPr>
        <p:spPr/>
        <p:txBody>
          <a:bodyPr/>
          <a:lstStyle/>
          <a:p>
            <a:pPr marL="457200" indent="-457200">
              <a:buFont typeface="+mj-lt"/>
              <a:buAutoNum type="arabicPeriod" startAt="6"/>
            </a:pPr>
            <a:r>
              <a:rPr lang="en-GB" dirty="0"/>
              <a:t>Don’t trust un-</a:t>
            </a:r>
            <a:r>
              <a:rPr lang="en-GB" dirty="0" err="1"/>
              <a:t>missable</a:t>
            </a:r>
            <a:r>
              <a:rPr lang="en-GB" dirty="0"/>
              <a:t> offers</a:t>
            </a:r>
          </a:p>
          <a:p>
            <a:pPr marL="457200" indent="-457200">
              <a:buFont typeface="+mj-lt"/>
              <a:buAutoNum type="arabicPeriod" startAt="6"/>
            </a:pPr>
            <a:r>
              <a:rPr lang="en-GB" dirty="0"/>
              <a:t>Beware of public places</a:t>
            </a:r>
          </a:p>
          <a:p>
            <a:pPr marL="457200" indent="-457200">
              <a:buFont typeface="+mj-lt"/>
              <a:buAutoNum type="arabicPeriod" startAt="6"/>
            </a:pPr>
            <a:r>
              <a:rPr lang="en-GB" dirty="0"/>
              <a:t>Password protection</a:t>
            </a:r>
          </a:p>
          <a:p>
            <a:pPr marL="457200" indent="-457200">
              <a:buFont typeface="+mj-lt"/>
              <a:buAutoNum type="arabicPeriod" startAt="6"/>
            </a:pPr>
            <a:r>
              <a:rPr lang="en-GB" dirty="0"/>
              <a:t>Back up regularly</a:t>
            </a:r>
          </a:p>
          <a:p>
            <a:pPr marL="457200" indent="-457200">
              <a:buFont typeface="+mj-lt"/>
              <a:buAutoNum type="arabicPeriod" startAt="6"/>
            </a:pPr>
            <a:r>
              <a:rPr lang="en-GB" dirty="0"/>
              <a:t>Keep up to date</a:t>
            </a:r>
          </a:p>
          <a:p>
            <a:endParaRPr lang="en-GB" dirty="0"/>
          </a:p>
        </p:txBody>
      </p:sp>
    </p:spTree>
    <p:extLst>
      <p:ext uri="{BB962C8B-B14F-4D97-AF65-F5344CB8AC3E}">
        <p14:creationId xmlns:p14="http://schemas.microsoft.com/office/powerpoint/2010/main" val="100247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Recent examples of charity fraud</a:t>
            </a:r>
          </a:p>
        </p:txBody>
      </p:sp>
      <p:sp>
        <p:nvSpPr>
          <p:cNvPr id="3" name="Content Placeholder 2"/>
          <p:cNvSpPr>
            <a:spLocks noGrp="1"/>
          </p:cNvSpPr>
          <p:nvPr>
            <p:ph idx="1"/>
          </p:nvPr>
        </p:nvSpPr>
        <p:spPr/>
        <p:txBody>
          <a:bodyPr/>
          <a:lstStyle/>
          <a:p>
            <a:pPr marL="358775" indent="-358775"/>
            <a:r>
              <a:rPr lang="en-GB" dirty="0"/>
              <a:t>Edinburgh Festival Fringe Society: £220k over 7 years – pension contributions</a:t>
            </a:r>
          </a:p>
          <a:p>
            <a:endParaRPr lang="en-GB" dirty="0"/>
          </a:p>
          <a:p>
            <a:pPr marL="358775" indent="-358775"/>
            <a:r>
              <a:rPr lang="en-GB" dirty="0"/>
              <a:t>British Red Cross: £360k over 7 years - payroll</a:t>
            </a:r>
          </a:p>
          <a:p>
            <a:endParaRPr lang="en-GB" dirty="0"/>
          </a:p>
          <a:p>
            <a:pPr marL="358775" indent="-358775"/>
            <a:r>
              <a:rPr lang="en-GB" dirty="0"/>
              <a:t>Cyrenians Cymru: £1.3m over 6 years – fake invoices to fake companies</a:t>
            </a:r>
          </a:p>
        </p:txBody>
      </p:sp>
    </p:spTree>
    <p:extLst>
      <p:ext uri="{BB962C8B-B14F-4D97-AF65-F5344CB8AC3E}">
        <p14:creationId xmlns:p14="http://schemas.microsoft.com/office/powerpoint/2010/main" val="283716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New fundraising regime</a:t>
            </a:r>
          </a:p>
        </p:txBody>
      </p:sp>
      <p:sp>
        <p:nvSpPr>
          <p:cNvPr id="3" name="Content Placeholder 2"/>
          <p:cNvSpPr>
            <a:spLocks noGrp="1"/>
          </p:cNvSpPr>
          <p:nvPr>
            <p:ph idx="1"/>
          </p:nvPr>
        </p:nvSpPr>
        <p:spPr>
          <a:xfrm>
            <a:off x="852985" y="973532"/>
            <a:ext cx="7427912" cy="2670572"/>
          </a:xfrm>
        </p:spPr>
        <p:txBody>
          <a:bodyPr>
            <a:noAutofit/>
          </a:bodyPr>
          <a:lstStyle/>
          <a:p>
            <a:pPr marL="358775" indent="-358775"/>
            <a:r>
              <a:rPr lang="en-GB" sz="2000" dirty="0"/>
              <a:t>Scottish Charity Act</a:t>
            </a:r>
          </a:p>
          <a:p>
            <a:pPr marL="712788" lvl="1" indent="-350838">
              <a:spcAft>
                <a:spcPts val="1200"/>
              </a:spcAft>
              <a:buFont typeface="Arial" panose="020B0604020202020204" pitchFamily="34" charset="0"/>
              <a:buChar char="−"/>
            </a:pPr>
            <a:r>
              <a:rPr lang="en-GB" sz="2000" dirty="0"/>
              <a:t>Sets out key responsibilities for charities operating in Scotland</a:t>
            </a:r>
          </a:p>
          <a:p>
            <a:pPr marL="358775" indent="-358775"/>
            <a:r>
              <a:rPr lang="en-GB" sz="2000" dirty="0"/>
              <a:t>Code of fundraising practice</a:t>
            </a:r>
          </a:p>
          <a:p>
            <a:pPr marL="712788" lvl="1" indent="-350838">
              <a:spcAft>
                <a:spcPts val="1200"/>
              </a:spcAft>
              <a:buFont typeface="Arial" panose="020B0604020202020204" pitchFamily="34" charset="0"/>
              <a:buChar char="−"/>
            </a:pPr>
            <a:r>
              <a:rPr lang="en-GB" sz="2000" dirty="0"/>
              <a:t>UK-wide best practice standards</a:t>
            </a:r>
          </a:p>
          <a:p>
            <a:pPr marL="358775" indent="-358775"/>
            <a:r>
              <a:rPr lang="en-GB" sz="2000" dirty="0"/>
              <a:t>Scottish Fundraising Standards Panel</a:t>
            </a:r>
          </a:p>
          <a:p>
            <a:pPr marL="712788" lvl="1" indent="-350838">
              <a:spcAft>
                <a:spcPts val="600"/>
              </a:spcAft>
              <a:buFont typeface="Arial" panose="020B0604020202020204" pitchFamily="34" charset="0"/>
              <a:buChar char="−"/>
            </a:pPr>
            <a:r>
              <a:rPr lang="en-GB" sz="2000" dirty="0"/>
              <a:t>Self-regulatory body for complaints about Scottish charities’ fundraising</a:t>
            </a:r>
          </a:p>
          <a:p>
            <a:endParaRPr lang="en-GB" sz="2000" dirty="0"/>
          </a:p>
        </p:txBody>
      </p:sp>
    </p:spTree>
    <p:extLst>
      <p:ext uri="{BB962C8B-B14F-4D97-AF65-F5344CB8AC3E}">
        <p14:creationId xmlns:p14="http://schemas.microsoft.com/office/powerpoint/2010/main" val="309384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bwMode="auto">
          <a:xfrm>
            <a:off x="541338" y="1717804"/>
            <a:ext cx="8062912" cy="1101725"/>
          </a:xfrm>
        </p:spPr>
        <p:txBody>
          <a:bodyPr wrap="square" numCol="1" compatLnSpc="1">
            <a:prstTxWarp prst="textNoShape">
              <a:avLst/>
            </a:prstTxWarp>
          </a:bodyPr>
          <a:lstStyle/>
          <a:p>
            <a:pPr eaLnBrk="1" hangingPunct="1">
              <a:lnSpc>
                <a:spcPts val="6000"/>
              </a:lnSpc>
            </a:pPr>
            <a:r>
              <a:rPr lang="en-US" altLang="en-US" dirty="0">
                <a:latin typeface="Playfair Display" pitchFamily="2" charset="0"/>
                <a:cs typeface="Times New Roman" panose="02020603050405020304" pitchFamily="18" charset="0"/>
              </a:rPr>
              <a:t>What it means to be a Charity Trustee</a:t>
            </a:r>
            <a:r>
              <a:rPr lang="en-US" altLang="en-US" dirty="0">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541338" y="4357817"/>
            <a:ext cx="6400800" cy="750887"/>
          </a:xfrm>
        </p:spPr>
        <p:txBody>
          <a:bodyPr/>
          <a:lstStyle/>
          <a:p>
            <a:pPr defTabSz="457066" eaLnBrk="1" fontAlgn="auto" hangingPunct="1">
              <a:spcBef>
                <a:spcPts val="0"/>
              </a:spcBef>
              <a:spcAft>
                <a:spcPts val="0"/>
              </a:spcAft>
              <a:buFont typeface="Arial"/>
              <a:buNone/>
              <a:defRPr/>
            </a:pPr>
            <a:r>
              <a:rPr lang="en-US" dirty="0">
                <a:latin typeface="Playfair Display" pitchFamily="2" charset="0"/>
                <a:ea typeface="Roboto" pitchFamily="2" charset="0"/>
              </a:rPr>
              <a:t>Lianne Lodge</a:t>
            </a:r>
          </a:p>
          <a:p>
            <a:pPr lvl="1" defTabSz="457066" eaLnBrk="1" fontAlgn="auto" hangingPunct="1">
              <a:spcAft>
                <a:spcPts val="0"/>
              </a:spcAft>
              <a:buFont typeface="Arial"/>
              <a:buNone/>
              <a:defRPr/>
            </a:pPr>
            <a:r>
              <a:rPr lang="en-US" dirty="0">
                <a:latin typeface="Roboto" pitchFamily="2" charset="0"/>
                <a:ea typeface="Roboto" pitchFamily="2" charset="0"/>
              </a:rPr>
              <a:t>Head of Charities</a:t>
            </a:r>
          </a:p>
        </p:txBody>
      </p:sp>
      <p:sp>
        <p:nvSpPr>
          <p:cNvPr id="7" name="Text Placeholder 6"/>
          <p:cNvSpPr>
            <a:spLocks noGrp="1"/>
          </p:cNvSpPr>
          <p:nvPr>
            <p:ph type="body" sz="quarter" idx="13"/>
          </p:nvPr>
        </p:nvSpPr>
        <p:spPr>
          <a:xfrm>
            <a:off x="541341" y="1401763"/>
            <a:ext cx="3089275" cy="463550"/>
          </a:xfrm>
        </p:spPr>
        <p:txBody>
          <a:bodyPr/>
          <a:lstStyle/>
          <a:p>
            <a:pPr marL="0" indent="0" defTabSz="457066" eaLnBrk="1" fontAlgn="auto" hangingPunct="1">
              <a:spcBef>
                <a:spcPts val="0"/>
              </a:spcBef>
              <a:spcAft>
                <a:spcPts val="0"/>
              </a:spcAft>
              <a:buFont typeface="Arial"/>
              <a:buNone/>
              <a:defRPr/>
            </a:pPr>
            <a:r>
              <a:rPr lang="en-US" dirty="0">
                <a:solidFill>
                  <a:schemeClr val="accent1"/>
                </a:solidFill>
                <a:latin typeface="Roboto" pitchFamily="2" charset="0"/>
                <a:ea typeface="Roboto" pitchFamily="2" charset="0"/>
              </a:rPr>
              <a:t>October </a:t>
            </a:r>
            <a:r>
              <a:rPr lang="en-US" dirty="0">
                <a:latin typeface="Roboto" pitchFamily="2" charset="0"/>
                <a:ea typeface="Roboto" pitchFamily="2" charset="0"/>
              </a:rPr>
              <a:t>/ 2017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Scottish Charity Act on fundraising</a:t>
            </a:r>
          </a:p>
        </p:txBody>
      </p:sp>
      <p:sp>
        <p:nvSpPr>
          <p:cNvPr id="3" name="Content Placeholder 2"/>
          <p:cNvSpPr>
            <a:spLocks noGrp="1"/>
          </p:cNvSpPr>
          <p:nvPr>
            <p:ph idx="1"/>
          </p:nvPr>
        </p:nvSpPr>
        <p:spPr/>
        <p:txBody>
          <a:bodyPr>
            <a:noAutofit/>
          </a:bodyPr>
          <a:lstStyle/>
          <a:p>
            <a:pPr marL="358775" indent="-358775"/>
            <a:r>
              <a:rPr lang="en-GB" dirty="0"/>
              <a:t>Trustees’ basic duties:</a:t>
            </a:r>
          </a:p>
          <a:p>
            <a:pPr marL="712788" lvl="1" indent="-350838">
              <a:buFont typeface="Arial" panose="020B0604020202020204" pitchFamily="34" charset="0"/>
              <a:buChar char="−"/>
            </a:pPr>
            <a:r>
              <a:rPr lang="en-GB" dirty="0"/>
              <a:t>To act in the interests of the charity</a:t>
            </a:r>
          </a:p>
          <a:p>
            <a:pPr marL="712788" lvl="1" indent="-350838">
              <a:buFont typeface="Arial" panose="020B0604020202020204" pitchFamily="34" charset="0"/>
              <a:buChar char="−"/>
            </a:pPr>
            <a:r>
              <a:rPr lang="en-GB" dirty="0"/>
              <a:t>To act with due care and diligence</a:t>
            </a:r>
          </a:p>
          <a:p>
            <a:pPr marL="712788" lvl="1" indent="-350838">
              <a:spcAft>
                <a:spcPts val="1200"/>
              </a:spcAft>
              <a:buFont typeface="Arial" panose="020B0604020202020204" pitchFamily="34" charset="0"/>
              <a:buChar char="−"/>
            </a:pPr>
            <a:r>
              <a:rPr lang="en-GB" dirty="0"/>
              <a:t>To comply with the Act</a:t>
            </a:r>
          </a:p>
          <a:p>
            <a:pPr marL="358775" indent="-358775"/>
            <a:r>
              <a:rPr lang="en-GB" dirty="0"/>
              <a:t>2009 fundraising regulations set out the key content of fundraising agreements</a:t>
            </a:r>
          </a:p>
        </p:txBody>
      </p:sp>
    </p:spTree>
    <p:extLst>
      <p:ext uri="{BB962C8B-B14F-4D97-AF65-F5344CB8AC3E}">
        <p14:creationId xmlns:p14="http://schemas.microsoft.com/office/powerpoint/2010/main" val="139710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OSCR draft fundraising guidance</a:t>
            </a:r>
          </a:p>
        </p:txBody>
      </p:sp>
      <p:graphicFrame>
        <p:nvGraphicFramePr>
          <p:cNvPr id="4" name="Table 3"/>
          <p:cNvGraphicFramePr>
            <a:graphicFrameLocks noGrp="1"/>
          </p:cNvGraphicFramePr>
          <p:nvPr>
            <p:extLst>
              <p:ext uri="{D42A27DB-BD31-4B8C-83A1-F6EECF244321}">
                <p14:modId xmlns:p14="http://schemas.microsoft.com/office/powerpoint/2010/main" val="2436454765"/>
              </p:ext>
            </p:extLst>
          </p:nvPr>
        </p:nvGraphicFramePr>
        <p:xfrm>
          <a:off x="971602" y="1275606"/>
          <a:ext cx="7272809" cy="2495550"/>
        </p:xfrm>
        <a:graphic>
          <a:graphicData uri="http://schemas.openxmlformats.org/drawingml/2006/table">
            <a:tbl>
              <a:tblPr firstRow="1" bandRow="1">
                <a:tableStyleId>{5C22544A-7EE6-4342-B048-85BDC9FD1C3A}</a:tableStyleId>
              </a:tblPr>
              <a:tblGrid>
                <a:gridCol w="1906464">
                  <a:extLst>
                    <a:ext uri="{9D8B030D-6E8A-4147-A177-3AD203B41FA5}">
                      <a16:colId xmlns:a16="http://schemas.microsoft.com/office/drawing/2014/main" val="20000"/>
                    </a:ext>
                  </a:extLst>
                </a:gridCol>
                <a:gridCol w="2400733">
                  <a:extLst>
                    <a:ext uri="{9D8B030D-6E8A-4147-A177-3AD203B41FA5}">
                      <a16:colId xmlns:a16="http://schemas.microsoft.com/office/drawing/2014/main" val="20001"/>
                    </a:ext>
                  </a:extLst>
                </a:gridCol>
                <a:gridCol w="2965612">
                  <a:extLst>
                    <a:ext uri="{9D8B030D-6E8A-4147-A177-3AD203B41FA5}">
                      <a16:colId xmlns:a16="http://schemas.microsoft.com/office/drawing/2014/main" val="20002"/>
                    </a:ext>
                  </a:extLst>
                </a:gridCol>
              </a:tblGrid>
              <a:tr h="278130">
                <a:tc>
                  <a:txBody>
                    <a:bodyPr/>
                    <a:lstStyle/>
                    <a:p>
                      <a:r>
                        <a:rPr lang="en-GB" sz="1200" dirty="0"/>
                        <a:t>Requirement</a:t>
                      </a:r>
                    </a:p>
                  </a:txBody>
                  <a:tcPr marT="34290" marB="34290">
                    <a:solidFill>
                      <a:schemeClr val="bg2">
                        <a:lumMod val="50000"/>
                      </a:schemeClr>
                    </a:solidFill>
                  </a:tcPr>
                </a:tc>
                <a:tc>
                  <a:txBody>
                    <a:bodyPr/>
                    <a:lstStyle/>
                    <a:p>
                      <a:r>
                        <a:rPr lang="en-GB" sz="1200" dirty="0"/>
                        <a:t>Interpretation</a:t>
                      </a:r>
                    </a:p>
                  </a:txBody>
                  <a:tcPr marT="34290" marB="34290">
                    <a:solidFill>
                      <a:schemeClr val="bg2">
                        <a:lumMod val="50000"/>
                      </a:schemeClr>
                    </a:solidFill>
                  </a:tcPr>
                </a:tc>
                <a:tc>
                  <a:txBody>
                    <a:bodyPr/>
                    <a:lstStyle/>
                    <a:p>
                      <a:r>
                        <a:rPr lang="en-GB" sz="1200" dirty="0"/>
                        <a:t>Implication</a:t>
                      </a:r>
                    </a:p>
                  </a:txBody>
                  <a:tcPr marT="34290" marB="34290">
                    <a:solidFill>
                      <a:schemeClr val="bg2">
                        <a:lumMod val="50000"/>
                      </a:schemeClr>
                    </a:solidFill>
                  </a:tcPr>
                </a:tc>
                <a:extLst>
                  <a:ext uri="{0D108BD9-81ED-4DB2-BD59-A6C34878D82A}">
                    <a16:rowId xmlns:a16="http://schemas.microsoft.com/office/drawing/2014/main" val="10000"/>
                  </a:ext>
                </a:extLst>
              </a:tr>
              <a:tr h="800100">
                <a:tc>
                  <a:txBody>
                    <a:bodyPr/>
                    <a:lstStyle/>
                    <a:p>
                      <a:r>
                        <a:rPr lang="en-GB" sz="1200" dirty="0">
                          <a:solidFill>
                            <a:schemeClr val="bg1"/>
                          </a:solidFill>
                        </a:rPr>
                        <a:t>Act in the interests of the charity</a:t>
                      </a:r>
                    </a:p>
                  </a:txBody>
                  <a:tcPr marT="34290" marB="34290">
                    <a:solidFill>
                      <a:schemeClr val="bg2">
                        <a:lumMod val="50000"/>
                      </a:schemeClr>
                    </a:solidFill>
                  </a:tcPr>
                </a:tc>
                <a:tc>
                  <a:txBody>
                    <a:bodyPr/>
                    <a:lstStyle/>
                    <a:p>
                      <a:r>
                        <a:rPr lang="en-GB" sz="1200" dirty="0">
                          <a:solidFill>
                            <a:schemeClr val="bg1"/>
                          </a:solidFill>
                        </a:rPr>
                        <a:t>Being</a:t>
                      </a:r>
                      <a:r>
                        <a:rPr lang="en-GB" sz="1200" baseline="0" dirty="0">
                          <a:solidFill>
                            <a:schemeClr val="bg1"/>
                          </a:solidFill>
                        </a:rPr>
                        <a:t> able to demonstrate the value of the fundraising relationships</a:t>
                      </a:r>
                      <a:endParaRPr lang="en-GB" sz="1200" dirty="0">
                        <a:solidFill>
                          <a:schemeClr val="bg1"/>
                        </a:solidFill>
                      </a:endParaRPr>
                    </a:p>
                  </a:txBody>
                  <a:tcPr marT="34290" marB="34290">
                    <a:solidFill>
                      <a:schemeClr val="bg2">
                        <a:lumMod val="50000"/>
                      </a:schemeClr>
                    </a:solidFill>
                  </a:tcPr>
                </a:tc>
                <a:tc>
                  <a:txBody>
                    <a:bodyPr/>
                    <a:lstStyle/>
                    <a:p>
                      <a:r>
                        <a:rPr lang="en-GB" sz="1200" dirty="0">
                          <a:solidFill>
                            <a:schemeClr val="bg1"/>
                          </a:solidFill>
                        </a:rPr>
                        <a:t>Risk assessment, due diligence and transparency of arrangements</a:t>
                      </a:r>
                    </a:p>
                  </a:txBody>
                  <a:tcPr marT="34290" marB="34290">
                    <a:solidFill>
                      <a:schemeClr val="bg2">
                        <a:lumMod val="50000"/>
                      </a:schemeClr>
                    </a:solidFill>
                  </a:tcPr>
                </a:tc>
                <a:extLst>
                  <a:ext uri="{0D108BD9-81ED-4DB2-BD59-A6C34878D82A}">
                    <a16:rowId xmlns:a16="http://schemas.microsoft.com/office/drawing/2014/main" val="10001"/>
                  </a:ext>
                </a:extLst>
              </a:tr>
              <a:tr h="800100">
                <a:tc>
                  <a:txBody>
                    <a:bodyPr/>
                    <a:lstStyle/>
                    <a:p>
                      <a:r>
                        <a:rPr lang="en-GB" sz="1200" dirty="0">
                          <a:solidFill>
                            <a:schemeClr val="bg1"/>
                          </a:solidFill>
                        </a:rPr>
                        <a:t>Acting with care and diligence</a:t>
                      </a:r>
                    </a:p>
                  </a:txBody>
                  <a:tcPr marT="34290" marB="34290">
                    <a:solidFill>
                      <a:schemeClr val="bg2">
                        <a:lumMod val="50000"/>
                      </a:schemeClr>
                    </a:solidFill>
                  </a:tcPr>
                </a:tc>
                <a:tc>
                  <a:txBody>
                    <a:bodyPr/>
                    <a:lstStyle/>
                    <a:p>
                      <a:r>
                        <a:rPr lang="en-GB" sz="1200" dirty="0">
                          <a:solidFill>
                            <a:schemeClr val="bg1"/>
                          </a:solidFill>
                        </a:rPr>
                        <a:t>Plan for and have oversight of the fundraising activities</a:t>
                      </a:r>
                    </a:p>
                  </a:txBody>
                  <a:tcPr marT="34290" marB="34290">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Accounting arrangements,</a:t>
                      </a:r>
                      <a:r>
                        <a:rPr lang="en-GB" sz="1200" baseline="0" dirty="0">
                          <a:solidFill>
                            <a:schemeClr val="bg1"/>
                          </a:solidFill>
                        </a:rPr>
                        <a:t> commercial sense, risk mitigation (spread), complaints procedure</a:t>
                      </a:r>
                      <a:endParaRPr lang="en-GB" sz="1200" dirty="0">
                        <a:solidFill>
                          <a:schemeClr val="bg1"/>
                        </a:solidFill>
                      </a:endParaRPr>
                    </a:p>
                  </a:txBody>
                  <a:tcPr marT="34290" marB="34290">
                    <a:solidFill>
                      <a:schemeClr val="bg2">
                        <a:lumMod val="50000"/>
                      </a:schemeClr>
                    </a:solidFill>
                  </a:tcPr>
                </a:tc>
                <a:extLst>
                  <a:ext uri="{0D108BD9-81ED-4DB2-BD59-A6C34878D82A}">
                    <a16:rowId xmlns:a16="http://schemas.microsoft.com/office/drawing/2014/main" val="10002"/>
                  </a:ext>
                </a:extLst>
              </a:tr>
              <a:tr h="617220">
                <a:tc>
                  <a:txBody>
                    <a:bodyPr/>
                    <a:lstStyle/>
                    <a:p>
                      <a:r>
                        <a:rPr lang="en-GB" sz="1200" dirty="0">
                          <a:solidFill>
                            <a:schemeClr val="bg1"/>
                          </a:solidFill>
                        </a:rPr>
                        <a:t>Complying</a:t>
                      </a:r>
                      <a:r>
                        <a:rPr lang="en-GB" sz="1200" baseline="0" dirty="0">
                          <a:solidFill>
                            <a:schemeClr val="bg1"/>
                          </a:solidFill>
                        </a:rPr>
                        <a:t> with the 2005 Act</a:t>
                      </a:r>
                      <a:endParaRPr lang="en-GB" sz="1200" dirty="0">
                        <a:solidFill>
                          <a:schemeClr val="bg1"/>
                        </a:solidFill>
                      </a:endParaRPr>
                    </a:p>
                  </a:txBody>
                  <a:tcPr marT="34290" marB="34290">
                    <a:solidFill>
                      <a:schemeClr val="bg2">
                        <a:lumMod val="50000"/>
                      </a:schemeClr>
                    </a:solidFill>
                  </a:tcPr>
                </a:tc>
                <a:tc>
                  <a:txBody>
                    <a:bodyPr/>
                    <a:lstStyle/>
                    <a:p>
                      <a:r>
                        <a:rPr lang="en-GB" sz="1200" dirty="0">
                          <a:solidFill>
                            <a:schemeClr val="bg1"/>
                          </a:solidFill>
                        </a:rPr>
                        <a:t>Meeting the requirements of the Act</a:t>
                      </a:r>
                      <a:r>
                        <a:rPr lang="en-GB" sz="1200" baseline="0" dirty="0">
                          <a:solidFill>
                            <a:schemeClr val="bg1"/>
                          </a:solidFill>
                        </a:rPr>
                        <a:t> and 2009 Regulations</a:t>
                      </a:r>
                      <a:endParaRPr lang="en-GB" sz="1200" dirty="0">
                        <a:solidFill>
                          <a:schemeClr val="bg1"/>
                        </a:solidFill>
                      </a:endParaRPr>
                    </a:p>
                  </a:txBody>
                  <a:tcPr marT="34290" marB="34290">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Know the requirements in detail and</a:t>
                      </a:r>
                      <a:r>
                        <a:rPr lang="en-GB" sz="1200" baseline="0" dirty="0">
                          <a:solidFill>
                            <a:schemeClr val="bg1"/>
                          </a:solidFill>
                        </a:rPr>
                        <a:t> ensure compliance</a:t>
                      </a:r>
                      <a:endParaRPr lang="en-GB" sz="1200" dirty="0">
                        <a:solidFill>
                          <a:schemeClr val="bg1"/>
                        </a:solidFill>
                      </a:endParaRPr>
                    </a:p>
                  </a:txBody>
                  <a:tcPr marT="34290" marB="34290">
                    <a:solidFill>
                      <a:schemeClr val="bg2">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61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Code of fundraising practice</a:t>
            </a:r>
          </a:p>
        </p:txBody>
      </p:sp>
      <p:sp>
        <p:nvSpPr>
          <p:cNvPr id="3" name="Content Placeholder 2"/>
          <p:cNvSpPr>
            <a:spLocks noGrp="1"/>
          </p:cNvSpPr>
          <p:nvPr>
            <p:ph idx="1"/>
          </p:nvPr>
        </p:nvSpPr>
        <p:spPr/>
        <p:txBody>
          <a:bodyPr>
            <a:normAutofit fontScale="85000" lnSpcReduction="10000"/>
          </a:bodyPr>
          <a:lstStyle/>
          <a:p>
            <a:pPr marL="358775" indent="-358775">
              <a:spcAft>
                <a:spcPts val="1200"/>
              </a:spcAft>
            </a:pPr>
            <a:r>
              <a:rPr lang="en-GB" dirty="0"/>
              <a:t>UK wide best practice</a:t>
            </a:r>
          </a:p>
          <a:p>
            <a:pPr marL="358775" indent="-358775">
              <a:spcAft>
                <a:spcPts val="1200"/>
              </a:spcAft>
            </a:pPr>
            <a:r>
              <a:rPr lang="en-GB" dirty="0"/>
              <a:t>Updated July 2017 after review sparked by Olive Cooke story</a:t>
            </a:r>
          </a:p>
          <a:p>
            <a:pPr marL="358775" lvl="1" indent="-358775">
              <a:spcAft>
                <a:spcPts val="1200"/>
              </a:spcAft>
            </a:pPr>
            <a:r>
              <a:rPr lang="en-GB" dirty="0"/>
              <a:t>Includes best practice from each jurisdiction</a:t>
            </a:r>
          </a:p>
          <a:p>
            <a:pPr marL="358775" lvl="1" indent="-358775">
              <a:spcAft>
                <a:spcPts val="1200"/>
              </a:spcAft>
            </a:pPr>
            <a:r>
              <a:rPr lang="en-GB" dirty="0"/>
              <a:t>Charities must comply if they raise funds from the public</a:t>
            </a:r>
          </a:p>
          <a:p>
            <a:pPr marL="358775" lvl="1" indent="-358775"/>
            <a:r>
              <a:rPr lang="en-GB" dirty="0"/>
              <a:t>www.fundraisingregulator.org.uk</a:t>
            </a:r>
          </a:p>
          <a:p>
            <a:endParaRPr lang="en-GB" dirty="0"/>
          </a:p>
        </p:txBody>
      </p:sp>
    </p:spTree>
    <p:extLst>
      <p:ext uri="{BB962C8B-B14F-4D97-AF65-F5344CB8AC3E}">
        <p14:creationId xmlns:p14="http://schemas.microsoft.com/office/powerpoint/2010/main" val="263647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478" y="592135"/>
            <a:ext cx="7886985" cy="431882"/>
          </a:xfrm>
        </p:spPr>
        <p:txBody>
          <a:bodyPr>
            <a:normAutofit fontScale="90000"/>
          </a:bodyPr>
          <a:lstStyle/>
          <a:p>
            <a:r>
              <a:rPr lang="en-GB" dirty="0"/>
              <a:t>Scottish Fundraising Standards Panel</a:t>
            </a:r>
            <a:br>
              <a:rPr lang="en-GB" dirty="0"/>
            </a:br>
            <a:endParaRPr lang="en-GB" dirty="0"/>
          </a:p>
        </p:txBody>
      </p:sp>
      <p:sp>
        <p:nvSpPr>
          <p:cNvPr id="3" name="Content Placeholder 2"/>
          <p:cNvSpPr>
            <a:spLocks noGrp="1"/>
          </p:cNvSpPr>
          <p:nvPr>
            <p:ph idx="1"/>
          </p:nvPr>
        </p:nvSpPr>
        <p:spPr>
          <a:xfrm>
            <a:off x="852985" y="688200"/>
            <a:ext cx="7427912" cy="2970330"/>
          </a:xfrm>
        </p:spPr>
        <p:txBody>
          <a:bodyPr>
            <a:noAutofit/>
          </a:bodyPr>
          <a:lstStyle/>
          <a:p>
            <a:pPr marL="358775" lvl="1" indent="-358775">
              <a:spcAft>
                <a:spcPts val="1200"/>
              </a:spcAft>
            </a:pPr>
            <a:r>
              <a:rPr lang="en-GB" sz="2000" dirty="0"/>
              <a:t>Self-regulatory body for handling complaints about Scottish charities’ fundraising</a:t>
            </a:r>
          </a:p>
          <a:p>
            <a:pPr marL="358775" lvl="1" indent="-358775">
              <a:spcAft>
                <a:spcPts val="1200"/>
              </a:spcAft>
            </a:pPr>
            <a:r>
              <a:rPr lang="en-GB" sz="2000" dirty="0"/>
              <a:t>Eligible complaints from the public:</a:t>
            </a:r>
          </a:p>
          <a:p>
            <a:pPr marL="712788" lvl="1" indent="-350838">
              <a:buFont typeface="Arial" pitchFamily="34" charset="0"/>
              <a:buChar char="−"/>
            </a:pPr>
            <a:r>
              <a:rPr lang="en-GB" sz="2000" dirty="0"/>
              <a:t>How a charity “asks”</a:t>
            </a:r>
          </a:p>
          <a:p>
            <a:pPr marL="712788" lvl="1" indent="-350838">
              <a:buFont typeface="Arial" pitchFamily="34" charset="0"/>
              <a:buChar char="−"/>
            </a:pPr>
            <a:r>
              <a:rPr lang="en-GB" sz="2000" dirty="0"/>
              <a:t>Its behaviour towards donors</a:t>
            </a:r>
          </a:p>
          <a:p>
            <a:pPr marL="712788" lvl="1" indent="-350838">
              <a:buFont typeface="Arial" pitchFamily="34" charset="0"/>
              <a:buChar char="−"/>
            </a:pPr>
            <a:r>
              <a:rPr lang="en-GB" sz="2000" dirty="0"/>
              <a:t>Its relationship with third party fundraisers</a:t>
            </a:r>
          </a:p>
          <a:p>
            <a:pPr marL="712788" lvl="1" indent="-350838">
              <a:buFont typeface="Arial" pitchFamily="34" charset="0"/>
              <a:buChar char="−"/>
            </a:pPr>
            <a:r>
              <a:rPr lang="en-GB" sz="2000" dirty="0"/>
              <a:t>Its complaints-handling process</a:t>
            </a:r>
          </a:p>
          <a:p>
            <a:pPr marL="712788" lvl="1" indent="-350838">
              <a:lnSpc>
                <a:spcPts val="1500"/>
              </a:lnSpc>
              <a:spcAft>
                <a:spcPts val="1200"/>
              </a:spcAft>
              <a:buFont typeface="Arial" pitchFamily="34" charset="0"/>
              <a:buChar char="−"/>
            </a:pPr>
            <a:r>
              <a:rPr lang="en-GB" sz="2000" dirty="0"/>
              <a:t>How it stores data</a:t>
            </a:r>
          </a:p>
          <a:p>
            <a:pPr marL="358775" lvl="1" indent="-358775">
              <a:lnSpc>
                <a:spcPts val="1500"/>
              </a:lnSpc>
            </a:pPr>
            <a:r>
              <a:rPr lang="en-GB" sz="2000" dirty="0"/>
              <a:t>www.goodfundraising.scot</a:t>
            </a:r>
          </a:p>
          <a:p>
            <a:pPr lvl="1"/>
            <a:endParaRPr lang="en-GB" sz="2000" dirty="0"/>
          </a:p>
          <a:p>
            <a:endParaRPr lang="en-GB" sz="2000" dirty="0"/>
          </a:p>
        </p:txBody>
      </p:sp>
    </p:spTree>
    <p:extLst>
      <p:ext uri="{BB962C8B-B14F-4D97-AF65-F5344CB8AC3E}">
        <p14:creationId xmlns:p14="http://schemas.microsoft.com/office/powerpoint/2010/main" val="336783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772" y="1515267"/>
            <a:ext cx="5481152" cy="1031026"/>
          </a:xfrm>
        </p:spPr>
        <p:txBody>
          <a:bodyPr>
            <a:normAutofit fontScale="90000"/>
          </a:bodyPr>
          <a:lstStyle/>
          <a:p>
            <a:r>
              <a:rPr lang="en-GB" sz="3600" dirty="0">
                <a:solidFill>
                  <a:schemeClr val="bg2">
                    <a:lumMod val="75000"/>
                  </a:schemeClr>
                </a:solidFill>
              </a:rPr>
              <a:t>Inspiring Scotland</a:t>
            </a:r>
            <a:br>
              <a:rPr lang="en-GB" sz="2800" dirty="0">
                <a:solidFill>
                  <a:schemeClr val="bg2">
                    <a:lumMod val="75000"/>
                  </a:schemeClr>
                </a:solidFill>
              </a:rPr>
            </a:br>
            <a:br>
              <a:rPr lang="en-GB" sz="2800" dirty="0">
                <a:solidFill>
                  <a:schemeClr val="bg2">
                    <a:lumMod val="75000"/>
                  </a:schemeClr>
                </a:solidFill>
              </a:rPr>
            </a:br>
            <a:r>
              <a:rPr lang="en-GB" sz="2700" dirty="0">
                <a:solidFill>
                  <a:schemeClr val="bg2">
                    <a:lumMod val="75000"/>
                  </a:schemeClr>
                </a:solidFill>
              </a:rPr>
              <a:t>What it means to be a charity trustee</a:t>
            </a:r>
            <a:br>
              <a:rPr lang="en-GB" sz="2800" dirty="0">
                <a:solidFill>
                  <a:schemeClr val="bg2">
                    <a:lumMod val="75000"/>
                  </a:schemeClr>
                </a:solidFill>
              </a:rPr>
            </a:br>
            <a:br>
              <a:rPr lang="en-GB" dirty="0">
                <a:solidFill>
                  <a:schemeClr val="bg2">
                    <a:lumMod val="75000"/>
                  </a:schemeClr>
                </a:solidFill>
              </a:rPr>
            </a:br>
            <a:endParaRPr lang="en-GB" dirty="0">
              <a:solidFill>
                <a:schemeClr val="bg2">
                  <a:lumMod val="75000"/>
                </a:schemeClr>
              </a:solidFill>
            </a:endParaRPr>
          </a:p>
        </p:txBody>
      </p:sp>
      <p:sp>
        <p:nvSpPr>
          <p:cNvPr id="3" name="Subtitle 2"/>
          <p:cNvSpPr>
            <a:spLocks noGrp="1"/>
          </p:cNvSpPr>
          <p:nvPr>
            <p:ph type="subTitle" idx="1"/>
          </p:nvPr>
        </p:nvSpPr>
        <p:spPr>
          <a:xfrm>
            <a:off x="1582316" y="3003798"/>
            <a:ext cx="3848472" cy="464044"/>
          </a:xfrm>
        </p:spPr>
        <p:txBody>
          <a:bodyPr>
            <a:noAutofit/>
          </a:bodyPr>
          <a:lstStyle/>
          <a:p>
            <a:r>
              <a:rPr lang="en-GB" sz="2000" b="1" dirty="0">
                <a:solidFill>
                  <a:schemeClr val="bg2"/>
                </a:solidFill>
              </a:rPr>
              <a:t>Gillian Donald</a:t>
            </a:r>
          </a:p>
          <a:p>
            <a:r>
              <a:rPr lang="en-GB" sz="2000" b="1" dirty="0">
                <a:solidFill>
                  <a:schemeClr val="bg2"/>
                </a:solidFill>
              </a:rPr>
              <a:t>Partner</a:t>
            </a:r>
          </a:p>
          <a:p>
            <a:endParaRPr lang="en-GB" sz="2000"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5796159" y="249536"/>
            <a:ext cx="2843375" cy="509885"/>
          </a:xfrm>
          <a:prstGeom prst="rect">
            <a:avLst/>
          </a:prstGeom>
        </p:spPr>
      </p:pic>
    </p:spTree>
    <p:extLst>
      <p:ext uri="{BB962C8B-B14F-4D97-AF65-F5344CB8AC3E}">
        <p14:creationId xmlns:p14="http://schemas.microsoft.com/office/powerpoint/2010/main" val="252563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AD057-BC0B-4EE9-BC84-467CB9B1F5EA}"/>
              </a:ext>
            </a:extLst>
          </p:cNvPr>
          <p:cNvSpPr>
            <a:spLocks noGrp="1"/>
          </p:cNvSpPr>
          <p:nvPr>
            <p:ph sz="half" idx="2"/>
          </p:nvPr>
        </p:nvSpPr>
        <p:spPr>
          <a:xfrm>
            <a:off x="457962" y="736603"/>
            <a:ext cx="8997696" cy="4279897"/>
          </a:xfrm>
        </p:spPr>
        <p:txBody>
          <a:bodyPr>
            <a:normAutofit fontScale="85000" lnSpcReduction="20000"/>
          </a:bodyPr>
          <a:lstStyle/>
          <a:p>
            <a:pPr marL="0" indent="0">
              <a:spcBef>
                <a:spcPts val="450"/>
              </a:spcBef>
              <a:spcAft>
                <a:spcPts val="450"/>
              </a:spcAft>
            </a:pPr>
            <a:r>
              <a:rPr lang="en-GB" sz="1000" b="1" dirty="0">
                <a:latin typeface="+mn-lt"/>
              </a:rPr>
              <a:t>Edinburgh</a:t>
            </a:r>
            <a:endParaRPr lang="en-GB" sz="1000" dirty="0">
              <a:latin typeface="+mn-lt"/>
            </a:endParaRPr>
          </a:p>
          <a:p>
            <a:pPr>
              <a:spcBef>
                <a:spcPts val="450"/>
              </a:spcBef>
              <a:spcAft>
                <a:spcPts val="450"/>
              </a:spcAft>
            </a:pPr>
            <a:r>
              <a:rPr lang="en-GB" sz="1000" dirty="0" err="1">
                <a:latin typeface="+mn-lt"/>
                <a:ea typeface="Roboto" pitchFamily="2" charset="0"/>
                <a:hlinkClick r:id="rId2"/>
              </a:rPr>
              <a:t>Carr</a:t>
            </a:r>
            <a:r>
              <a:rPr lang="en-GB" sz="1000" dirty="0">
                <a:latin typeface="+mn-lt"/>
                <a:ea typeface="Roboto" pitchFamily="2" charset="0"/>
                <a:hlinkClick r:id="rId2"/>
              </a:rPr>
              <a:t> </a:t>
            </a:r>
            <a:r>
              <a:rPr lang="en-GB" sz="1000" dirty="0" err="1">
                <a:latin typeface="+mn-lt"/>
                <a:ea typeface="Roboto" pitchFamily="2" charset="0"/>
                <a:hlinkClick r:id="rId2"/>
              </a:rPr>
              <a:t>Gomm</a:t>
            </a:r>
            <a:r>
              <a:rPr lang="en-GB" sz="1000" dirty="0">
                <a:latin typeface="+mn-lt"/>
                <a:ea typeface="Roboto" pitchFamily="2" charset="0"/>
              </a:rPr>
              <a:t>– Trustees with general management or professional experience would be welcomed with an emphasis on accountancy, legal or marketing  skills.</a:t>
            </a:r>
          </a:p>
          <a:p>
            <a:pPr>
              <a:spcBef>
                <a:spcPts val="450"/>
              </a:spcBef>
              <a:spcAft>
                <a:spcPts val="450"/>
              </a:spcAft>
            </a:pPr>
            <a:r>
              <a:rPr lang="en-GB" sz="1000" dirty="0">
                <a:latin typeface="+mn-lt"/>
                <a:ea typeface="Roboto" pitchFamily="2" charset="0"/>
                <a:hlinkClick r:id="rId3" tooltip="Pilton Youth Childrens Centre"/>
              </a:rPr>
              <a:t>Pilton Youth &amp; Children’s Project</a:t>
            </a:r>
            <a:r>
              <a:rPr lang="en-GB" sz="1000" dirty="0">
                <a:latin typeface="+mn-lt"/>
                <a:ea typeface="Roboto" pitchFamily="2" charset="0"/>
              </a:rPr>
              <a:t> – Trustees with general business skills and commitment to youth development in local communities.</a:t>
            </a:r>
          </a:p>
          <a:p>
            <a:pPr>
              <a:spcBef>
                <a:spcPts val="450"/>
              </a:spcBef>
              <a:spcAft>
                <a:spcPts val="450"/>
              </a:spcAft>
            </a:pPr>
            <a:r>
              <a:rPr lang="en-GB" sz="1000" dirty="0">
                <a:latin typeface="+mn-lt"/>
                <a:ea typeface="Roboto" pitchFamily="2" charset="0"/>
                <a:hlinkClick r:id="rId4"/>
              </a:rPr>
              <a:t>Penumbra</a:t>
            </a:r>
            <a:r>
              <a:rPr lang="en-GB" sz="1000" dirty="0">
                <a:latin typeface="+mn-lt"/>
                <a:ea typeface="Roboto" pitchFamily="2" charset="0"/>
              </a:rPr>
              <a:t> – Trustees with Finance/HR experience with an interest in mental health and well-being.</a:t>
            </a:r>
          </a:p>
          <a:p>
            <a:pPr>
              <a:spcBef>
                <a:spcPts val="450"/>
              </a:spcBef>
              <a:spcAft>
                <a:spcPts val="450"/>
              </a:spcAft>
            </a:pPr>
            <a:r>
              <a:rPr lang="en-GB" sz="1000" dirty="0">
                <a:latin typeface="+mn-lt"/>
                <a:ea typeface="Roboto" pitchFamily="2" charset="0"/>
                <a:hlinkClick r:id="rId5"/>
              </a:rPr>
              <a:t>Youth Scotland</a:t>
            </a:r>
            <a:r>
              <a:rPr lang="en-GB" sz="1000" dirty="0">
                <a:latin typeface="+mn-lt"/>
                <a:ea typeface="Roboto" pitchFamily="2" charset="0"/>
              </a:rPr>
              <a:t> – Treasurer with finance experience to serve on the Finance &amp; Resource Committee.</a:t>
            </a:r>
          </a:p>
          <a:p>
            <a:pPr>
              <a:spcBef>
                <a:spcPts val="450"/>
              </a:spcBef>
              <a:spcAft>
                <a:spcPts val="450"/>
              </a:spcAft>
            </a:pPr>
            <a:r>
              <a:rPr lang="en-GB" sz="1000" dirty="0">
                <a:latin typeface="+mn-lt"/>
                <a:ea typeface="Roboto" pitchFamily="2" charset="0"/>
                <a:hlinkClick r:id="rId6"/>
              </a:rPr>
              <a:t>Scottish Huntington’s Association</a:t>
            </a:r>
            <a:r>
              <a:rPr lang="en-GB" sz="1000" dirty="0">
                <a:latin typeface="+mn-lt"/>
                <a:ea typeface="Roboto" pitchFamily="2" charset="0"/>
              </a:rPr>
              <a:t> – Treasurer and general trustees with medical knowledge/background.</a:t>
            </a:r>
          </a:p>
          <a:p>
            <a:pPr>
              <a:spcBef>
                <a:spcPts val="450"/>
              </a:spcBef>
              <a:spcAft>
                <a:spcPts val="450"/>
              </a:spcAft>
            </a:pPr>
            <a:r>
              <a:rPr lang="en-GB" sz="1000" dirty="0">
                <a:latin typeface="+mn-lt"/>
                <a:ea typeface="Roboto" pitchFamily="2" charset="0"/>
                <a:hlinkClick r:id="rId7"/>
              </a:rPr>
              <a:t>Venture Trust</a:t>
            </a:r>
            <a:r>
              <a:rPr lang="en-GB" sz="1000" dirty="0">
                <a:latin typeface="+mn-lt"/>
                <a:ea typeface="Roboto" pitchFamily="2" charset="0"/>
              </a:rPr>
              <a:t> – Trustees with senior level experience in fundraising, finance, employability or public sector commissioning.</a:t>
            </a:r>
          </a:p>
          <a:p>
            <a:pPr>
              <a:spcBef>
                <a:spcPts val="450"/>
              </a:spcBef>
              <a:spcAft>
                <a:spcPts val="450"/>
              </a:spcAft>
            </a:pPr>
            <a:r>
              <a:rPr lang="en-GB" sz="1000" dirty="0">
                <a:latin typeface="+mn-lt"/>
                <a:ea typeface="Roboto" pitchFamily="2" charset="0"/>
                <a:hlinkClick r:id="rId8"/>
              </a:rPr>
              <a:t>Venture </a:t>
            </a:r>
            <a:r>
              <a:rPr lang="en-GB" sz="1000" dirty="0" err="1">
                <a:latin typeface="+mn-lt"/>
                <a:ea typeface="Roboto" pitchFamily="2" charset="0"/>
                <a:hlinkClick r:id="rId8"/>
              </a:rPr>
              <a:t>Mor</a:t>
            </a:r>
            <a:r>
              <a:rPr lang="en-GB" sz="1000" dirty="0">
                <a:latin typeface="+mn-lt"/>
                <a:ea typeface="Roboto" pitchFamily="2" charset="0"/>
              </a:rPr>
              <a:t> – Trustees with experience in social enterprise / business start up, outdoor learning, tourism or HR.</a:t>
            </a:r>
          </a:p>
          <a:p>
            <a:pPr>
              <a:lnSpc>
                <a:spcPct val="120000"/>
              </a:lnSpc>
              <a:spcBef>
                <a:spcPts val="450"/>
              </a:spcBef>
              <a:spcAft>
                <a:spcPts val="450"/>
              </a:spcAft>
            </a:pPr>
            <a:r>
              <a:rPr lang="en-GB" sz="1000" dirty="0" err="1">
                <a:latin typeface="+mn-lt"/>
                <a:ea typeface="Roboto" pitchFamily="2" charset="0"/>
                <a:hlinkClick r:id="rId9"/>
              </a:rPr>
              <a:t>SUSEScotland</a:t>
            </a:r>
            <a:r>
              <a:rPr lang="en-GB" sz="1000" dirty="0">
                <a:latin typeface="+mn-lt"/>
                <a:ea typeface="Roboto" pitchFamily="2" charset="0"/>
                <a:hlinkClick r:id="rId9"/>
              </a:rPr>
              <a:t> </a:t>
            </a:r>
            <a:r>
              <a:rPr lang="en-GB" sz="1000" dirty="0">
                <a:latin typeface="+mn-lt"/>
                <a:ea typeface="Roboto" pitchFamily="2" charset="0"/>
              </a:rPr>
              <a:t>–Skills required around accountancy, digital technology, HR, management of accredited training and experience of supported employment.</a:t>
            </a:r>
          </a:p>
          <a:p>
            <a:pPr>
              <a:lnSpc>
                <a:spcPct val="120000"/>
              </a:lnSpc>
              <a:spcBef>
                <a:spcPts val="450"/>
              </a:spcBef>
              <a:spcAft>
                <a:spcPts val="450"/>
              </a:spcAft>
            </a:pPr>
            <a:r>
              <a:rPr lang="en-GB" sz="1000" dirty="0" err="1">
                <a:latin typeface="+mn-lt"/>
                <a:ea typeface="Roboto" pitchFamily="2" charset="0"/>
                <a:hlinkClick r:id="rId10"/>
              </a:rPr>
              <a:t>Grassmarket</a:t>
            </a:r>
            <a:r>
              <a:rPr lang="en-GB" sz="1000" dirty="0">
                <a:latin typeface="+mn-lt"/>
                <a:ea typeface="Roboto" pitchFamily="2" charset="0"/>
                <a:hlinkClick r:id="rId10"/>
              </a:rPr>
              <a:t> Community Project</a:t>
            </a:r>
            <a:r>
              <a:rPr lang="en-GB" sz="1000" dirty="0">
                <a:latin typeface="+mn-lt"/>
                <a:ea typeface="Roboto" pitchFamily="2" charset="0"/>
              </a:rPr>
              <a:t>–trustees with hospitality, finance and arts based/creative backgrounds or skills would be welcomed.</a:t>
            </a:r>
          </a:p>
          <a:p>
            <a:pPr>
              <a:spcBef>
                <a:spcPts val="450"/>
              </a:spcBef>
              <a:spcAft>
                <a:spcPts val="450"/>
              </a:spcAft>
            </a:pPr>
            <a:r>
              <a:rPr lang="en-GB" sz="1000" dirty="0">
                <a:latin typeface="+mn-lt"/>
                <a:ea typeface="Roboto" pitchFamily="2" charset="0"/>
                <a:hlinkClick r:id="rId11"/>
              </a:rPr>
              <a:t>Super Power Agency</a:t>
            </a:r>
            <a:r>
              <a:rPr lang="en-GB" sz="1000" dirty="0">
                <a:latin typeface="+mn-lt"/>
                <a:ea typeface="Roboto" pitchFamily="2" charset="0"/>
              </a:rPr>
              <a:t> –Currently they are looking for an accountant (or similar) to take on the role of Treasurer and a lawyer to take on the role of Secretary.</a:t>
            </a:r>
          </a:p>
          <a:p>
            <a:pPr>
              <a:spcBef>
                <a:spcPts val="450"/>
              </a:spcBef>
              <a:spcAft>
                <a:spcPts val="450"/>
              </a:spcAft>
            </a:pPr>
            <a:r>
              <a:rPr lang="en-GB" sz="1000" dirty="0">
                <a:latin typeface="+mn-lt"/>
                <a:ea typeface="Roboto" pitchFamily="2" charset="0"/>
                <a:hlinkClick r:id="rId12"/>
              </a:rPr>
              <a:t>North Edinburgh Arts</a:t>
            </a:r>
            <a:r>
              <a:rPr lang="en-GB" sz="1000" dirty="0">
                <a:latin typeface="+mn-lt"/>
                <a:ea typeface="Roboto" pitchFamily="2" charset="0"/>
              </a:rPr>
              <a:t> –  A vibrant charity looking for a Chair lead an exciting, growing and successful organisation with ambitious plans for the future.</a:t>
            </a:r>
          </a:p>
          <a:p>
            <a:pPr marL="0" indent="0">
              <a:spcBef>
                <a:spcPts val="450"/>
              </a:spcBef>
              <a:spcAft>
                <a:spcPts val="450"/>
              </a:spcAft>
            </a:pPr>
            <a:r>
              <a:rPr lang="en-GB" sz="1000" b="1" dirty="0">
                <a:latin typeface="+mn-lt"/>
                <a:ea typeface="Roboto" pitchFamily="2" charset="0"/>
              </a:rPr>
              <a:t>Glasgow</a:t>
            </a:r>
            <a:endParaRPr lang="en-GB" sz="1000" dirty="0">
              <a:latin typeface="+mn-lt"/>
              <a:ea typeface="Roboto" pitchFamily="2" charset="0"/>
            </a:endParaRPr>
          </a:p>
          <a:p>
            <a:pPr>
              <a:spcBef>
                <a:spcPts val="450"/>
              </a:spcBef>
              <a:spcAft>
                <a:spcPts val="450"/>
              </a:spcAft>
            </a:pPr>
            <a:r>
              <a:rPr lang="en-GB" sz="1000" dirty="0" err="1">
                <a:latin typeface="+mn-lt"/>
                <a:ea typeface="Roboto" pitchFamily="2" charset="0"/>
                <a:hlinkClick r:id="rId13"/>
              </a:rPr>
              <a:t>Jeely</a:t>
            </a:r>
            <a:r>
              <a:rPr lang="en-GB" sz="1000" dirty="0">
                <a:latin typeface="+mn-lt"/>
                <a:ea typeface="Roboto" pitchFamily="2" charset="0"/>
                <a:hlinkClick r:id="rId13"/>
              </a:rPr>
              <a:t> Piece</a:t>
            </a:r>
            <a:r>
              <a:rPr lang="en-GB" sz="1000" dirty="0">
                <a:latin typeface="+mn-lt"/>
                <a:ea typeface="Roboto" pitchFamily="2" charset="0"/>
              </a:rPr>
              <a:t>  –Trustees with general business experience, marketing or fund-raising expertise.</a:t>
            </a:r>
          </a:p>
          <a:p>
            <a:pPr>
              <a:spcBef>
                <a:spcPts val="450"/>
              </a:spcBef>
              <a:spcAft>
                <a:spcPts val="450"/>
              </a:spcAft>
            </a:pPr>
            <a:r>
              <a:rPr lang="en-GB" sz="1000" dirty="0">
                <a:latin typeface="+mn-lt"/>
                <a:ea typeface="Roboto" pitchFamily="2" charset="0"/>
                <a:hlinkClick r:id="rId14"/>
              </a:rPr>
              <a:t>Say Women</a:t>
            </a:r>
            <a:r>
              <a:rPr lang="en-GB" sz="1000" dirty="0">
                <a:latin typeface="+mn-lt"/>
                <a:ea typeface="Roboto" pitchFamily="2" charset="0"/>
              </a:rPr>
              <a:t> –  Trustees with general business experience.</a:t>
            </a:r>
          </a:p>
          <a:p>
            <a:pPr marL="0" indent="0">
              <a:spcBef>
                <a:spcPts val="450"/>
              </a:spcBef>
              <a:spcAft>
                <a:spcPts val="450"/>
              </a:spcAft>
            </a:pPr>
            <a:r>
              <a:rPr lang="en-GB" sz="1000" b="1" dirty="0">
                <a:latin typeface="+mn-lt"/>
                <a:ea typeface="Roboto" pitchFamily="2" charset="0"/>
              </a:rPr>
              <a:t>Other locations</a:t>
            </a:r>
            <a:endParaRPr lang="en-GB" sz="1000" dirty="0">
              <a:latin typeface="+mn-lt"/>
              <a:ea typeface="Roboto" pitchFamily="2" charset="0"/>
            </a:endParaRPr>
          </a:p>
          <a:p>
            <a:pPr>
              <a:spcBef>
                <a:spcPts val="450"/>
              </a:spcBef>
              <a:spcAft>
                <a:spcPts val="450"/>
              </a:spcAft>
            </a:pPr>
            <a:r>
              <a:rPr lang="en-GB" sz="1000" dirty="0">
                <a:latin typeface="+mn-lt"/>
                <a:ea typeface="Roboto" pitchFamily="2" charset="0"/>
                <a:hlinkClick r:id="rId15"/>
              </a:rPr>
              <a:t>Kirkcaldy YMCA</a:t>
            </a:r>
            <a:r>
              <a:rPr lang="en-GB" sz="1000" dirty="0">
                <a:latin typeface="+mn-lt"/>
                <a:ea typeface="Roboto" pitchFamily="2" charset="0"/>
              </a:rPr>
              <a:t> – Treasurer with finance experience.</a:t>
            </a:r>
          </a:p>
          <a:p>
            <a:pPr>
              <a:spcBef>
                <a:spcPts val="450"/>
              </a:spcBef>
              <a:spcAft>
                <a:spcPts val="450"/>
              </a:spcAft>
            </a:pPr>
            <a:r>
              <a:rPr lang="en-GB" sz="1000" dirty="0">
                <a:latin typeface="+mn-lt"/>
                <a:ea typeface="Roboto" pitchFamily="2" charset="0"/>
                <a:hlinkClick r:id="rId16"/>
              </a:rPr>
              <a:t>Ayrshire Community Trust</a:t>
            </a:r>
            <a:r>
              <a:rPr lang="en-GB" sz="1000" dirty="0">
                <a:latin typeface="+mn-lt"/>
                <a:ea typeface="Roboto" pitchFamily="2" charset="0"/>
              </a:rPr>
              <a:t>– Trustees with business experience, with an interest in developing local communities.</a:t>
            </a:r>
          </a:p>
          <a:p>
            <a:pPr>
              <a:spcAft>
                <a:spcPts val="450"/>
              </a:spcAft>
            </a:pPr>
            <a:endParaRPr lang="en-GB" sz="500" dirty="0">
              <a:latin typeface="+mj-lt"/>
            </a:endParaRPr>
          </a:p>
          <a:p>
            <a:endParaRPr lang="en-GB" sz="500" dirty="0">
              <a:latin typeface="+mj-lt"/>
            </a:endParaRPr>
          </a:p>
        </p:txBody>
      </p:sp>
      <p:sp>
        <p:nvSpPr>
          <p:cNvPr id="3" name="Title 2">
            <a:extLst>
              <a:ext uri="{FF2B5EF4-FFF2-40B4-BE49-F238E27FC236}">
                <a16:creationId xmlns:a16="http://schemas.microsoft.com/office/drawing/2014/main" id="{D93A2A3F-3E24-4E26-B6C2-5F93DCB339F3}"/>
              </a:ext>
            </a:extLst>
          </p:cNvPr>
          <p:cNvSpPr>
            <a:spLocks noGrp="1"/>
          </p:cNvSpPr>
          <p:nvPr>
            <p:ph type="title"/>
          </p:nvPr>
        </p:nvSpPr>
        <p:spPr>
          <a:xfrm>
            <a:off x="610362" y="224994"/>
            <a:ext cx="7904988" cy="448109"/>
          </a:xfrm>
        </p:spPr>
        <p:txBody>
          <a:bodyPr/>
          <a:lstStyle/>
          <a:p>
            <a:r>
              <a:rPr lang="en-GB" dirty="0">
                <a:solidFill>
                  <a:schemeClr val="tx1"/>
                </a:solidFill>
                <a:latin typeface="Bebas" pitchFamily="2" charset="0"/>
              </a:rPr>
              <a:t>Current  Board  Opportunities </a:t>
            </a:r>
          </a:p>
        </p:txBody>
      </p:sp>
    </p:spTree>
    <p:extLst>
      <p:ext uri="{BB962C8B-B14F-4D97-AF65-F5344CB8AC3E}">
        <p14:creationId xmlns:p14="http://schemas.microsoft.com/office/powerpoint/2010/main" val="301487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5" y="457200"/>
            <a:ext cx="5729287" cy="857250"/>
          </a:xfrm>
        </p:spPr>
        <p:txBody>
          <a:bodyPr/>
          <a:lstStyle/>
          <a:p>
            <a:pPr defTabSz="457066" eaLnBrk="1" fontAlgn="auto" hangingPunct="1">
              <a:spcAft>
                <a:spcPts val="0"/>
              </a:spcAft>
              <a:defRPr/>
            </a:pPr>
            <a:r>
              <a:rPr lang="en-US" b="0" dirty="0">
                <a:latin typeface="Bebas Neue" pitchFamily="34" charset="0"/>
                <a:ea typeface="+mj-ea"/>
              </a:rPr>
              <a:t>Personal risks</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p:txBody>
      </p:sp>
      <p:sp>
        <p:nvSpPr>
          <p:cNvPr id="21507"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D53E4C-693D-4C51-AFB9-79F06D67C2ED}" type="slidenum">
              <a:rPr lang="en-US" altLang="en-US" sz="1000">
                <a:solidFill>
                  <a:schemeClr val="accent1"/>
                </a:solidFill>
              </a:rPr>
              <a:pPr eaLnBrk="1" hangingPunct="1"/>
              <a:t>3</a:t>
            </a:fld>
            <a:endParaRPr lang="en-US" altLang="en-US" sz="1000">
              <a:solidFill>
                <a:schemeClr val="accent1"/>
              </a:solidFill>
            </a:endParaRPr>
          </a:p>
        </p:txBody>
      </p:sp>
      <p:sp>
        <p:nvSpPr>
          <p:cNvPr id="21508" name="Text Placeholder 4"/>
          <p:cNvSpPr>
            <a:spLocks noGrp="1"/>
          </p:cNvSpPr>
          <p:nvPr>
            <p:ph type="body" sz="quarter" idx="13"/>
          </p:nvPr>
        </p:nvSpPr>
        <p:spPr bwMode="auto">
          <a:xfrm>
            <a:off x="542925" y="1512896"/>
            <a:ext cx="5729288" cy="3013075"/>
          </a:xfrm>
        </p:spPr>
        <p:txBody>
          <a:bodyPr wrap="square" numCol="1" anchor="t" anchorCtr="0" compatLnSpc="1">
            <a:prstTxWarp prst="textNoShape">
              <a:avLst/>
            </a:prstTxWarp>
          </a:bodyPr>
          <a:lstStyle/>
          <a:p>
            <a:pPr marL="0" indent="0" eaLnBrk="1" hangingPunct="1">
              <a:buFont typeface="Arial" pitchFamily="34" charset="0"/>
              <a:buChar char="•"/>
            </a:pPr>
            <a:r>
              <a:rPr lang="en-US" altLang="en-US" sz="1800" dirty="0">
                <a:latin typeface="Roboto" pitchFamily="2" charset="0"/>
                <a:ea typeface="Roboto" pitchFamily="2" charset="0"/>
                <a:cs typeface="Arial" panose="020B0604020202020204" pitchFamily="34" charset="0"/>
              </a:rPr>
              <a:t> Penalties (OSCR)</a:t>
            </a:r>
          </a:p>
          <a:p>
            <a:pPr marL="0" indent="0" eaLnBrk="1" hangingPunct="1"/>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Suspended from acting as a charity trustee</a:t>
            </a:r>
          </a:p>
          <a:p>
            <a:pPr marL="0" indent="0" eaLnBrk="1" hangingPunct="1"/>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Fine of up to £5000</a:t>
            </a:r>
          </a:p>
          <a:p>
            <a:pPr marL="0" indent="0" eaLnBrk="1" hangingPunct="1"/>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Imprisonment for up to 6 months!</a:t>
            </a:r>
          </a:p>
          <a:p>
            <a:pPr marL="0" indent="0" eaLnBrk="1" hangingPunct="1"/>
            <a:endParaRPr lang="en-GB" altLang="en-US" sz="1800" b="0" dirty="0">
              <a:solidFill>
                <a:schemeClr val="tx1"/>
              </a:solidFill>
              <a:latin typeface="Roboto" pitchFamily="2" charset="0"/>
              <a:ea typeface="Roboto" pitchFamily="2" charset="0"/>
              <a:cs typeface="Arial" panose="020B0604020202020204" pitchFamily="34" charset="0"/>
            </a:endParaRPr>
          </a:p>
          <a:p>
            <a:pPr marL="0" indent="0">
              <a:buFont typeface="Arial" pitchFamily="34" charset="0"/>
              <a:buChar char="•"/>
            </a:pPr>
            <a:r>
              <a:rPr lang="en-US" altLang="en-US" sz="1800" dirty="0">
                <a:latin typeface="Roboto" pitchFamily="2" charset="0"/>
                <a:ea typeface="Roboto" pitchFamily="2" charset="0"/>
                <a:cs typeface="Arial" panose="020B0604020202020204" pitchFamily="34" charset="0"/>
              </a:rPr>
              <a:t> Personal financial liability </a:t>
            </a:r>
          </a:p>
          <a:p>
            <a:pPr marL="0" indent="0" eaLnBrk="1" hangingPunct="1"/>
            <a:endParaRPr lang="en-US" altLang="en-US" sz="1800" b="0" dirty="0">
              <a:latin typeface="Roboto" pitchFamily="2" charset="0"/>
              <a:ea typeface="Roboto" pitchFamily="2" charset="0"/>
              <a:cs typeface="Arial" panose="020B0604020202020204" pitchFamily="34" charset="0"/>
            </a:endParaRPr>
          </a:p>
        </p:txBody>
      </p:sp>
      <p:pic>
        <p:nvPicPr>
          <p:cNvPr id="6" name="Picture 5" descr="jail.jpg"/>
          <p:cNvPicPr>
            <a:picLocks noChangeAspect="1"/>
          </p:cNvPicPr>
          <p:nvPr/>
        </p:nvPicPr>
        <p:blipFill>
          <a:blip r:embed="rId2" cstate="print"/>
          <a:stretch>
            <a:fillRect/>
          </a:stretch>
        </p:blipFill>
        <p:spPr>
          <a:xfrm>
            <a:off x="5851902" y="1521720"/>
            <a:ext cx="3606483" cy="3702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5" y="457200"/>
            <a:ext cx="5729287" cy="857250"/>
          </a:xfrm>
        </p:spPr>
        <p:txBody>
          <a:bodyPr/>
          <a:lstStyle/>
          <a:p>
            <a:pPr defTabSz="457066" eaLnBrk="1" fontAlgn="auto" hangingPunct="1">
              <a:spcAft>
                <a:spcPts val="0"/>
              </a:spcAft>
              <a:defRPr/>
            </a:pPr>
            <a:r>
              <a:rPr lang="en-US" b="0" dirty="0">
                <a:latin typeface="Bebas Neue" pitchFamily="34" charset="0"/>
                <a:ea typeface="+mj-ea"/>
              </a:rPr>
              <a:t>Insurance</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a:p>
            <a:pPr>
              <a:defRPr/>
            </a:pPr>
            <a:endParaRPr lang="en-US" dirty="0"/>
          </a:p>
        </p:txBody>
      </p:sp>
      <p:sp>
        <p:nvSpPr>
          <p:cNvPr id="21507"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D53E4C-693D-4C51-AFB9-79F06D67C2ED}" type="slidenum">
              <a:rPr lang="en-US" altLang="en-US" sz="1000">
                <a:solidFill>
                  <a:schemeClr val="accent1"/>
                </a:solidFill>
              </a:rPr>
              <a:pPr eaLnBrk="1" hangingPunct="1"/>
              <a:t>4</a:t>
            </a:fld>
            <a:endParaRPr lang="en-US" altLang="en-US" sz="1000">
              <a:solidFill>
                <a:schemeClr val="accent1"/>
              </a:solidFill>
            </a:endParaRPr>
          </a:p>
        </p:txBody>
      </p:sp>
      <p:sp>
        <p:nvSpPr>
          <p:cNvPr id="21508" name="Text Placeholder 4"/>
          <p:cNvSpPr>
            <a:spLocks noGrp="1"/>
          </p:cNvSpPr>
          <p:nvPr>
            <p:ph type="body" sz="quarter" idx="13"/>
          </p:nvPr>
        </p:nvSpPr>
        <p:spPr bwMode="auto">
          <a:xfrm>
            <a:off x="462540" y="1512896"/>
            <a:ext cx="8601076" cy="3013075"/>
          </a:xfrm>
        </p:spPr>
        <p:txBody>
          <a:bodyPr wrap="square" numCol="1" anchor="t" anchorCtr="0" compatLnSpc="1">
            <a:prstTxWarp prst="textNoShape">
              <a:avLst/>
            </a:prstTxWarp>
          </a:bodyPr>
          <a:lstStyle/>
          <a:p>
            <a:pPr marL="0" indent="0" eaLnBrk="1" hangingPunct="1">
              <a:buFont typeface="Arial" pitchFamily="34" charset="0"/>
              <a:buChar char="•"/>
            </a:pPr>
            <a:r>
              <a:rPr lang="en-US" altLang="en-US" sz="1800" dirty="0">
                <a:latin typeface="Roboto" pitchFamily="2" charset="0"/>
                <a:ea typeface="Roboto" pitchFamily="2" charset="0"/>
                <a:cs typeface="Arial" panose="020B0604020202020204" pitchFamily="34" charset="0"/>
              </a:rPr>
              <a:t> Trustees Indemnity Insurance</a:t>
            </a:r>
          </a:p>
          <a:p>
            <a:pPr marL="0" indent="0" eaLnBrk="1" hangingPunct="1"/>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Protects the trustee, not the charity</a:t>
            </a:r>
          </a:p>
          <a:p>
            <a:pPr marL="0" indent="0" eaLnBrk="1" hangingPunct="1"/>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Covers legal expenses and civil awards</a:t>
            </a:r>
          </a:p>
          <a:p>
            <a:pPr marL="0" indent="0" eaLnBrk="1" hangingPunct="1"/>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Doesn’t protect if acted out with your powers, negligent and/or broken the law</a:t>
            </a:r>
          </a:p>
          <a:p>
            <a:pPr marL="0" indent="0" eaLnBrk="1" hangingPunct="1"/>
            <a:endParaRPr lang="en-GB" altLang="en-US" sz="1800" b="0" dirty="0">
              <a:solidFill>
                <a:schemeClr val="tx1"/>
              </a:solidFill>
              <a:latin typeface="Roboto" pitchFamily="2" charset="0"/>
              <a:ea typeface="Roboto" pitchFamily="2" charset="0"/>
              <a:cs typeface="Arial" panose="020B0604020202020204" pitchFamily="34" charset="0"/>
            </a:endParaRPr>
          </a:p>
          <a:p>
            <a:pPr marL="0" indent="0">
              <a:buFont typeface="Arial" pitchFamily="34" charset="0"/>
              <a:buChar char="•"/>
            </a:pPr>
            <a:r>
              <a:rPr lang="en-US" altLang="en-US" sz="1800" dirty="0">
                <a:latin typeface="Roboto" pitchFamily="2" charset="0"/>
                <a:ea typeface="Roboto" pitchFamily="2" charset="0"/>
                <a:cs typeface="Arial" panose="020B0604020202020204" pitchFamily="34" charset="0"/>
              </a:rPr>
              <a:t> Public Liability Insurance</a:t>
            </a:r>
          </a:p>
          <a:p>
            <a:pPr marL="0" indent="0"/>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Protects the charity</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Review – is it on a “claims made” or “claims occurring” basis? Remember to 	  keep records of who your insurers are as claims can arise years later.</a:t>
            </a:r>
          </a:p>
          <a:p>
            <a:pPr marL="0" indent="0" eaLnBrk="1" hangingPunct="1"/>
            <a:endParaRPr lang="en-US" altLang="en-US" sz="1800" b="0" dirty="0">
              <a:latin typeface="Roboto" pitchFamily="2" charset="0"/>
              <a:ea typeface="Roboto" pitchFamily="2"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5" y="457200"/>
            <a:ext cx="5729287" cy="857250"/>
          </a:xfrm>
        </p:spPr>
        <p:txBody>
          <a:bodyPr/>
          <a:lstStyle/>
          <a:p>
            <a:pPr defTabSz="457066" eaLnBrk="1" fontAlgn="auto" hangingPunct="1">
              <a:spcAft>
                <a:spcPts val="0"/>
              </a:spcAft>
              <a:defRPr/>
            </a:pPr>
            <a:r>
              <a:rPr lang="en-US" b="0" dirty="0">
                <a:latin typeface="Bebas Neue" pitchFamily="34" charset="0"/>
                <a:ea typeface="+mj-ea"/>
              </a:rPr>
              <a:t>FIDUCIARY DUTIES</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a:p>
            <a:pPr>
              <a:defRPr/>
            </a:pPr>
            <a:endParaRPr lang="en-US" dirty="0"/>
          </a:p>
        </p:txBody>
      </p:sp>
      <p:sp>
        <p:nvSpPr>
          <p:cNvPr id="21507"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D53E4C-693D-4C51-AFB9-79F06D67C2ED}" type="slidenum">
              <a:rPr lang="en-US" altLang="en-US" sz="1000">
                <a:solidFill>
                  <a:schemeClr val="accent1"/>
                </a:solidFill>
              </a:rPr>
              <a:pPr eaLnBrk="1" hangingPunct="1"/>
              <a:t>5</a:t>
            </a:fld>
            <a:endParaRPr lang="en-US" altLang="en-US" sz="1000">
              <a:solidFill>
                <a:schemeClr val="accent1"/>
              </a:solidFill>
            </a:endParaRPr>
          </a:p>
        </p:txBody>
      </p:sp>
      <p:sp>
        <p:nvSpPr>
          <p:cNvPr id="21508" name="Text Placeholder 4"/>
          <p:cNvSpPr>
            <a:spLocks noGrp="1"/>
          </p:cNvSpPr>
          <p:nvPr>
            <p:ph type="body" sz="quarter" idx="13"/>
          </p:nvPr>
        </p:nvSpPr>
        <p:spPr bwMode="auto">
          <a:xfrm>
            <a:off x="462540" y="1512896"/>
            <a:ext cx="8601076" cy="3013075"/>
          </a:xfrm>
        </p:spPr>
        <p:txBody>
          <a:bodyPr wrap="square" numCol="1" anchor="t" anchorCtr="0" compatLnSpc="1">
            <a:prstTxWarp prst="textNoShape">
              <a:avLst/>
            </a:prstTxWarp>
          </a:bodyPr>
          <a:lstStyle/>
          <a:p>
            <a:pPr marL="0" indent="0" eaLnBrk="1" hangingPunct="1">
              <a:buFont typeface="Arial" pitchFamily="34" charset="0"/>
              <a:buChar char="•"/>
            </a:pPr>
            <a:r>
              <a:rPr lang="en-US" altLang="en-US" sz="1800" b="0" dirty="0">
                <a:solidFill>
                  <a:schemeClr val="tx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Act in the interest of the charity</a:t>
            </a:r>
          </a:p>
          <a:p>
            <a:pPr marL="0" indent="0">
              <a:buFont typeface="Arial" pitchFamily="34" charset="0"/>
              <a:buChar char="•"/>
            </a:pPr>
            <a:r>
              <a:rPr lang="en-US" altLang="en-US" sz="1800" b="0" dirty="0">
                <a:solidFill>
                  <a:schemeClr val="tx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Act in a manner consistent with its purposes</a:t>
            </a:r>
          </a:p>
          <a:p>
            <a:pPr marL="0" indent="0">
              <a:buFont typeface="Arial" pitchFamily="34" charset="0"/>
              <a:buChar char="•"/>
            </a:pPr>
            <a:r>
              <a:rPr lang="en-GB" altLang="en-US" sz="1800" b="0" dirty="0">
                <a:solidFill>
                  <a:schemeClr val="tx1"/>
                </a:solidFill>
                <a:latin typeface="Roboto" pitchFamily="2" charset="0"/>
                <a:ea typeface="Roboto" pitchFamily="2" charset="0"/>
                <a:cs typeface="Arial" panose="020B0604020202020204" pitchFamily="34" charset="0"/>
              </a:rPr>
              <a:t> Declare any conflict of interest</a:t>
            </a:r>
          </a:p>
          <a:p>
            <a:pPr marL="0" indent="0">
              <a:buFont typeface="Arial" pitchFamily="34" charset="0"/>
              <a:buChar char="•"/>
            </a:pPr>
            <a:r>
              <a:rPr lang="en-GB" altLang="en-US" sz="1800" b="0" dirty="0">
                <a:solidFill>
                  <a:schemeClr val="tx1"/>
                </a:solidFill>
                <a:latin typeface="Roboto" pitchFamily="2" charset="0"/>
                <a:ea typeface="Roboto" pitchFamily="2" charset="0"/>
                <a:cs typeface="Arial" panose="020B0604020202020204" pitchFamily="34" charset="0"/>
              </a:rPr>
              <a:t> Duty of care</a:t>
            </a:r>
          </a:p>
          <a:p>
            <a:pPr marL="0" indent="0">
              <a:buFont typeface="Arial" pitchFamily="34" charset="0"/>
              <a:buChar char="•"/>
            </a:pPr>
            <a:r>
              <a:rPr lang="en-GB" altLang="en-US" sz="1800" b="0" dirty="0">
                <a:solidFill>
                  <a:schemeClr val="tx1"/>
                </a:solidFill>
                <a:latin typeface="Roboto" pitchFamily="2" charset="0"/>
                <a:ea typeface="Roboto" pitchFamily="2" charset="0"/>
                <a:cs typeface="Arial" panose="020B0604020202020204" pitchFamily="34" charset="0"/>
              </a:rPr>
              <a:t> Don’t over commit</a:t>
            </a:r>
          </a:p>
          <a:p>
            <a:pPr marL="0" indent="0">
              <a:buFont typeface="Arial" pitchFamily="34" charset="0"/>
              <a:buChar char="•"/>
            </a:pPr>
            <a:r>
              <a:rPr lang="en-GB" altLang="en-US" sz="1800" b="0" dirty="0">
                <a:solidFill>
                  <a:schemeClr val="tx1"/>
                </a:solidFill>
                <a:latin typeface="Roboto" pitchFamily="2" charset="0"/>
                <a:ea typeface="Roboto" pitchFamily="2" charset="0"/>
                <a:cs typeface="Arial" panose="020B0604020202020204" pitchFamily="34" charset="0"/>
              </a:rPr>
              <a:t> Ensure everyone knows their role</a:t>
            </a:r>
          </a:p>
          <a:p>
            <a:pPr marL="0" indent="0">
              <a:buFont typeface="Arial" pitchFamily="34" charset="0"/>
              <a:buChar char="•"/>
            </a:pPr>
            <a:r>
              <a:rPr lang="en-GB" altLang="en-US" sz="1800" b="0" dirty="0">
                <a:solidFill>
                  <a:schemeClr val="tx1"/>
                </a:solidFill>
                <a:latin typeface="Roboto" pitchFamily="2" charset="0"/>
                <a:ea typeface="Roboto" pitchFamily="2" charset="0"/>
                <a:cs typeface="Arial" panose="020B0604020202020204" pitchFamily="34" charset="0"/>
              </a:rPr>
              <a:t> Investment duties</a:t>
            </a:r>
          </a:p>
          <a:p>
            <a:pPr marL="0" indent="0" eaLnBrk="1" hangingPunct="1"/>
            <a:endParaRPr lang="en-GB" altLang="en-US" sz="1800" b="0" dirty="0">
              <a:solidFill>
                <a:schemeClr val="tx1"/>
              </a:solidFill>
              <a:latin typeface="Arial" panose="020B0604020202020204" pitchFamily="34" charset="0"/>
              <a:cs typeface="Arial" panose="020B0604020202020204" pitchFamily="34" charset="0"/>
            </a:endParaRPr>
          </a:p>
          <a:p>
            <a:pPr marL="0" indent="0" eaLnBrk="1" hangingPunct="1"/>
            <a:endParaRPr lang="en-US" altLang="en-US" sz="1800" b="0" dirty="0">
              <a:latin typeface="Arial" panose="020B0604020202020204" pitchFamily="34" charset="0"/>
              <a:cs typeface="Arial" panose="020B0604020202020204" pitchFamily="34" charset="0"/>
            </a:endParaRPr>
          </a:p>
        </p:txBody>
      </p:sp>
      <p:pic>
        <p:nvPicPr>
          <p:cNvPr id="7" name="Picture 6" descr="Third Sector - T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2961" y="1466850"/>
            <a:ext cx="6452688" cy="42481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40" y="457200"/>
            <a:ext cx="5729287" cy="857250"/>
          </a:xfrm>
        </p:spPr>
        <p:txBody>
          <a:bodyPr/>
          <a:lstStyle/>
          <a:p>
            <a:pPr defTabSz="457066" eaLnBrk="1" fontAlgn="auto" hangingPunct="1">
              <a:spcAft>
                <a:spcPts val="0"/>
              </a:spcAft>
              <a:defRPr/>
            </a:pPr>
            <a:r>
              <a:rPr lang="en-US" b="0" dirty="0">
                <a:latin typeface="Bebas Neue" pitchFamily="34" charset="0"/>
                <a:ea typeface="+mj-ea"/>
              </a:rPr>
              <a:t>CHECKLIST</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a:p>
            <a:pPr>
              <a:defRPr/>
            </a:pPr>
            <a:endParaRPr lang="en-US" dirty="0"/>
          </a:p>
        </p:txBody>
      </p:sp>
      <p:sp>
        <p:nvSpPr>
          <p:cNvPr id="21507"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D53E4C-693D-4C51-AFB9-79F06D67C2ED}" type="slidenum">
              <a:rPr lang="en-US" altLang="en-US" sz="1000">
                <a:solidFill>
                  <a:schemeClr val="accent1"/>
                </a:solidFill>
              </a:rPr>
              <a:pPr eaLnBrk="1" hangingPunct="1"/>
              <a:t>6</a:t>
            </a:fld>
            <a:endParaRPr lang="en-US" altLang="en-US" sz="1000">
              <a:solidFill>
                <a:schemeClr val="accent1"/>
              </a:solidFill>
            </a:endParaRPr>
          </a:p>
        </p:txBody>
      </p:sp>
      <p:sp>
        <p:nvSpPr>
          <p:cNvPr id="21508" name="Text Placeholder 4"/>
          <p:cNvSpPr>
            <a:spLocks noGrp="1"/>
          </p:cNvSpPr>
          <p:nvPr>
            <p:ph type="body" sz="quarter" idx="13"/>
          </p:nvPr>
        </p:nvSpPr>
        <p:spPr bwMode="auto">
          <a:xfrm>
            <a:off x="462540" y="1512896"/>
            <a:ext cx="8601076" cy="3013075"/>
          </a:xfrm>
        </p:spPr>
        <p:txBody>
          <a:bodyPr wrap="square" numCol="1" anchor="t" anchorCtr="0" compatLnSpc="1">
            <a:prstTxWarp prst="textNoShape">
              <a:avLst/>
            </a:prstTxWarp>
          </a:bodyPr>
          <a:lstStyle/>
          <a:p>
            <a:pPr marL="0" indent="0" eaLnBrk="1" hangingPunct="1">
              <a:buFont typeface="Arial" pitchFamily="34" charset="0"/>
              <a:buChar char="•"/>
            </a:pPr>
            <a:r>
              <a:rPr lang="en-US" altLang="en-US" sz="1800" dirty="0">
                <a:latin typeface="Roboto" pitchFamily="2" charset="0"/>
                <a:ea typeface="Roboto" pitchFamily="2" charset="0"/>
                <a:cs typeface="Arial" panose="020B0604020202020204" pitchFamily="34" charset="0"/>
              </a:rPr>
              <a:t> When making a decision consider the following:</a:t>
            </a:r>
          </a:p>
          <a:p>
            <a:pPr marL="0" indent="0" eaLnBrk="1" hangingPunct="1"/>
            <a:endParaRPr lang="en-US" altLang="en-US" sz="1800" dirty="0">
              <a:latin typeface="Roboto" pitchFamily="2" charset="0"/>
              <a:ea typeface="Roboto" pitchFamily="2" charset="0"/>
              <a:cs typeface="Arial" panose="020B0604020202020204" pitchFamily="34" charset="0"/>
            </a:endParaRPr>
          </a:p>
          <a:p>
            <a:pPr marL="0" indent="0" eaLnBrk="1" hangingPunct="1"/>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Does it match the charitable purposes?</a:t>
            </a:r>
          </a:p>
          <a:p>
            <a:pPr marL="0" indent="0" eaLnBrk="1" hangingPunct="1"/>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Are any regulators or legislation relevant?</a:t>
            </a:r>
          </a:p>
          <a:p>
            <a:pPr marL="0" indent="0" eaLnBrk="1" hangingPunct="1"/>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Does it fit with the agreed strategy?</a:t>
            </a:r>
          </a:p>
          <a:p>
            <a:pPr marL="0" indent="0"/>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What is the impact on the budget?</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Do you have the skills to implement or police it?</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What is the public benefit?</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Is there any private benefit?</a:t>
            </a:r>
          </a:p>
          <a:p>
            <a:pPr marL="0" indent="0"/>
            <a:endParaRPr lang="en-GB" altLang="en-US" sz="1800" b="0" dirty="0">
              <a:solidFill>
                <a:schemeClr val="tx1"/>
              </a:solidFill>
              <a:latin typeface="Roboto" pitchFamily="2" charset="0"/>
              <a:ea typeface="Roboto" pitchFamily="2" charset="0"/>
              <a:cs typeface="Arial" panose="020B0604020202020204" pitchFamily="34" charset="0"/>
            </a:endParaRPr>
          </a:p>
          <a:p>
            <a:pPr marL="0" indent="0"/>
            <a:endParaRPr lang="en-GB" altLang="en-US" sz="1800" b="0" dirty="0">
              <a:solidFill>
                <a:schemeClr val="tx1"/>
              </a:solidFill>
              <a:latin typeface="Roboto" pitchFamily="2" charset="0"/>
              <a:ea typeface="Roboto" pitchFamily="2" charset="0"/>
              <a:cs typeface="Arial" panose="020B0604020202020204" pitchFamily="34" charset="0"/>
            </a:endParaRPr>
          </a:p>
          <a:p>
            <a:pPr marL="0" indent="0"/>
            <a:endParaRPr lang="en-GB" altLang="en-US" sz="1800" b="0" dirty="0">
              <a:solidFill>
                <a:schemeClr val="tx1"/>
              </a:solidFill>
              <a:latin typeface="Arial" panose="020B0604020202020204" pitchFamily="34" charset="0"/>
              <a:cs typeface="Arial" panose="020B0604020202020204" pitchFamily="34" charset="0"/>
            </a:endParaRPr>
          </a:p>
          <a:p>
            <a:pPr marL="0" indent="0" eaLnBrk="1" hangingPunct="1"/>
            <a:endParaRPr lang="en-US" altLang="en-US" sz="1800" b="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40" y="457200"/>
            <a:ext cx="5729287" cy="857250"/>
          </a:xfrm>
        </p:spPr>
        <p:txBody>
          <a:bodyPr/>
          <a:lstStyle/>
          <a:p>
            <a:pPr defTabSz="457066" eaLnBrk="1" fontAlgn="auto" hangingPunct="1">
              <a:spcAft>
                <a:spcPts val="0"/>
              </a:spcAft>
              <a:defRPr/>
            </a:pPr>
            <a:r>
              <a:rPr lang="en-US" b="0" dirty="0">
                <a:latin typeface="Bebas Neue" pitchFamily="34" charset="0"/>
                <a:ea typeface="+mj-ea"/>
              </a:rPr>
              <a:t>Recent developments </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a:p>
            <a:pPr>
              <a:defRPr/>
            </a:pPr>
            <a:endParaRPr lang="en-US" dirty="0"/>
          </a:p>
        </p:txBody>
      </p:sp>
      <p:sp>
        <p:nvSpPr>
          <p:cNvPr id="21507"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D53E4C-693D-4C51-AFB9-79F06D67C2ED}" type="slidenum">
              <a:rPr lang="en-US" altLang="en-US" sz="1000">
                <a:solidFill>
                  <a:schemeClr val="accent1"/>
                </a:solidFill>
              </a:rPr>
              <a:pPr eaLnBrk="1" hangingPunct="1"/>
              <a:t>7</a:t>
            </a:fld>
            <a:endParaRPr lang="en-US" altLang="en-US" sz="1000">
              <a:solidFill>
                <a:schemeClr val="accent1"/>
              </a:solidFill>
            </a:endParaRPr>
          </a:p>
        </p:txBody>
      </p:sp>
      <p:sp>
        <p:nvSpPr>
          <p:cNvPr id="21508" name="Text Placeholder 4"/>
          <p:cNvSpPr>
            <a:spLocks noGrp="1"/>
          </p:cNvSpPr>
          <p:nvPr>
            <p:ph type="body" sz="quarter" idx="13"/>
          </p:nvPr>
        </p:nvSpPr>
        <p:spPr bwMode="auto">
          <a:xfrm>
            <a:off x="462540" y="1512896"/>
            <a:ext cx="4287260" cy="3013075"/>
          </a:xfrm>
        </p:spPr>
        <p:txBody>
          <a:bodyPr wrap="square" numCol="1" anchor="t" anchorCtr="0" compatLnSpc="1">
            <a:prstTxWarp prst="textNoShape">
              <a:avLst/>
            </a:prstTxWarp>
          </a:bodyPr>
          <a:lstStyle/>
          <a:p>
            <a:pPr marL="0" indent="0">
              <a:buFont typeface="Arial" pitchFamily="34" charset="0"/>
              <a:buChar char="•"/>
            </a:pPr>
            <a:r>
              <a:rPr lang="en-GB" altLang="en-US" sz="1800" dirty="0">
                <a:latin typeface="Roboto" pitchFamily="2" charset="0"/>
                <a:ea typeface="Roboto" pitchFamily="2" charset="0"/>
                <a:cs typeface="Arial" panose="020B0604020202020204" pitchFamily="34" charset="0"/>
              </a:rPr>
              <a:t> </a:t>
            </a:r>
            <a:r>
              <a:rPr lang="en-GB" altLang="en-US" sz="1800" b="0" dirty="0">
                <a:latin typeface="Roboto" pitchFamily="2" charset="0"/>
                <a:ea typeface="Roboto" pitchFamily="2" charset="0"/>
                <a:cs typeface="Arial" panose="020B0604020202020204" pitchFamily="34" charset="0"/>
              </a:rPr>
              <a:t>CRS &amp; FEI – </a:t>
            </a:r>
            <a:r>
              <a:rPr lang="en-GB" altLang="en-US" sz="1800" b="0" dirty="0">
                <a:solidFill>
                  <a:schemeClr val="tx1"/>
                </a:solidFill>
                <a:latin typeface="Roboto" pitchFamily="2" charset="0"/>
                <a:ea typeface="Roboto" pitchFamily="2" charset="0"/>
                <a:cs typeface="Arial" panose="020B0604020202020204" pitchFamily="34" charset="0"/>
              </a:rPr>
              <a:t>increased regulation</a:t>
            </a:r>
          </a:p>
          <a:p>
            <a:pPr marL="0" indent="0">
              <a:buFont typeface="Arial" pitchFamily="34" charset="0"/>
              <a:buChar char="•"/>
            </a:pPr>
            <a:r>
              <a:rPr lang="en-GB" altLang="en-US" sz="1800" b="0" dirty="0">
                <a:latin typeface="Roboto" pitchFamily="2" charset="0"/>
                <a:ea typeface="Roboto" pitchFamily="2" charset="0"/>
                <a:cs typeface="Arial" panose="020B0604020202020204" pitchFamily="34" charset="0"/>
              </a:rPr>
              <a:t> GDPR – </a:t>
            </a:r>
            <a:r>
              <a:rPr lang="en-GB" altLang="en-US" sz="1800" b="0" dirty="0">
                <a:solidFill>
                  <a:schemeClr val="tx1"/>
                </a:solidFill>
                <a:latin typeface="Roboto" pitchFamily="2" charset="0"/>
                <a:ea typeface="Roboto" pitchFamily="2" charset="0"/>
                <a:cs typeface="Arial" panose="020B0604020202020204" pitchFamily="34" charset="0"/>
              </a:rPr>
              <a:t>May 2018</a:t>
            </a:r>
          </a:p>
          <a:p>
            <a:pPr marL="0" indent="0">
              <a:buFont typeface="Arial" pitchFamily="34" charset="0"/>
              <a:buChar char="•"/>
            </a:pPr>
            <a:r>
              <a:rPr lang="en-GB" altLang="en-US" sz="1800" b="0" dirty="0">
                <a:latin typeface="Roboto" pitchFamily="2" charset="0"/>
                <a:ea typeface="Roboto" pitchFamily="2" charset="0"/>
                <a:cs typeface="Arial" panose="020B0604020202020204" pitchFamily="34" charset="0"/>
              </a:rPr>
              <a:t> </a:t>
            </a:r>
            <a:r>
              <a:rPr lang="en-GB" altLang="en-US" sz="1800" b="0" dirty="0" err="1">
                <a:latin typeface="Roboto" pitchFamily="2" charset="0"/>
                <a:ea typeface="Roboto" pitchFamily="2" charset="0"/>
                <a:cs typeface="Arial" panose="020B0604020202020204" pitchFamily="34" charset="0"/>
              </a:rPr>
              <a:t>Brexit</a:t>
            </a:r>
            <a:r>
              <a:rPr lang="en-GB" altLang="en-US" sz="1800" b="0" dirty="0">
                <a:latin typeface="Roboto" pitchFamily="2" charset="0"/>
                <a:ea typeface="Roboto" pitchFamily="2" charset="0"/>
                <a:cs typeface="Arial" panose="020B0604020202020204" pitchFamily="34" charset="0"/>
              </a:rPr>
              <a:t>?</a:t>
            </a:r>
          </a:p>
          <a:p>
            <a:pPr marL="0" indent="0">
              <a:buFont typeface="Arial" pitchFamily="34" charset="0"/>
              <a:buChar char="•"/>
            </a:pPr>
            <a:r>
              <a:rPr lang="en-GB" altLang="en-US" sz="1800" b="0" dirty="0">
                <a:latin typeface="Roboto" pitchFamily="2" charset="0"/>
                <a:ea typeface="Roboto" pitchFamily="2" charset="0"/>
                <a:cs typeface="Arial" panose="020B0604020202020204" pitchFamily="34" charset="0"/>
              </a:rPr>
              <a:t> Scottish Fundraising Standards Panel </a:t>
            </a:r>
          </a:p>
          <a:p>
            <a:pPr marL="0" indent="0">
              <a:buFont typeface="Arial" pitchFamily="34" charset="0"/>
              <a:buChar char="•"/>
            </a:pPr>
            <a:r>
              <a:rPr lang="en-GB" altLang="en-US" sz="1800" b="0" dirty="0">
                <a:latin typeface="Roboto" pitchFamily="2" charset="0"/>
                <a:ea typeface="Roboto" pitchFamily="2" charset="0"/>
                <a:cs typeface="Arial" panose="020B0604020202020204" pitchFamily="34" charset="0"/>
              </a:rPr>
              <a:t> </a:t>
            </a:r>
            <a:r>
              <a:rPr lang="en-GB" altLang="en-US" sz="1800" b="0" dirty="0" err="1">
                <a:latin typeface="Roboto" pitchFamily="2" charset="0"/>
                <a:ea typeface="Roboto" pitchFamily="2" charset="0"/>
                <a:cs typeface="Arial" panose="020B0604020202020204" pitchFamily="34" charset="0"/>
              </a:rPr>
              <a:t>Notifiable</a:t>
            </a:r>
            <a:r>
              <a:rPr lang="en-GB" altLang="en-US" sz="1800" b="0" dirty="0">
                <a:latin typeface="Roboto" pitchFamily="2" charset="0"/>
                <a:ea typeface="Roboto" pitchFamily="2" charset="0"/>
                <a:cs typeface="Arial" panose="020B0604020202020204" pitchFamily="34" charset="0"/>
              </a:rPr>
              <a:t> events</a:t>
            </a:r>
          </a:p>
          <a:p>
            <a:pPr marL="0" indent="0"/>
            <a:endParaRPr lang="en-GB" altLang="en-US" sz="1800" b="0" dirty="0">
              <a:solidFill>
                <a:schemeClr val="tx1"/>
              </a:solidFill>
              <a:latin typeface="Roboto" pitchFamily="2" charset="0"/>
              <a:ea typeface="Roboto" pitchFamily="2" charset="0"/>
              <a:cs typeface="Arial" panose="020B0604020202020204" pitchFamily="34" charset="0"/>
            </a:endParaRPr>
          </a:p>
          <a:p>
            <a:pPr marL="0" indent="0"/>
            <a:endParaRPr lang="en-GB" altLang="en-US" sz="1800" b="0" dirty="0">
              <a:solidFill>
                <a:schemeClr val="tx1"/>
              </a:solidFill>
              <a:latin typeface="Arial" panose="020B0604020202020204" pitchFamily="34" charset="0"/>
              <a:cs typeface="Arial" panose="020B0604020202020204" pitchFamily="34" charset="0"/>
            </a:endParaRPr>
          </a:p>
          <a:p>
            <a:pPr marL="0" indent="0"/>
            <a:endParaRPr lang="en-GB" altLang="en-US" sz="1800" b="0" dirty="0">
              <a:solidFill>
                <a:schemeClr val="tx1"/>
              </a:solidFill>
              <a:latin typeface="Arial" panose="020B0604020202020204" pitchFamily="34" charset="0"/>
              <a:cs typeface="Arial" panose="020B0604020202020204" pitchFamily="34" charset="0"/>
            </a:endParaRPr>
          </a:p>
          <a:p>
            <a:pPr marL="0" indent="0" eaLnBrk="1" hangingPunct="1"/>
            <a:endParaRPr lang="en-US" altLang="en-US" sz="1800" b="0" dirty="0">
              <a:latin typeface="Arial" panose="020B0604020202020204" pitchFamily="34" charset="0"/>
              <a:cs typeface="Arial" panose="020B0604020202020204" pitchFamily="34" charset="0"/>
            </a:endParaRPr>
          </a:p>
        </p:txBody>
      </p:sp>
      <p:pic>
        <p:nvPicPr>
          <p:cNvPr id="7" name="Picture 6" descr="Philanthropy - T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5153025" y="1512889"/>
            <a:ext cx="4165600" cy="41970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40" y="457200"/>
            <a:ext cx="5729287" cy="857250"/>
          </a:xfrm>
        </p:spPr>
        <p:txBody>
          <a:bodyPr/>
          <a:lstStyle/>
          <a:p>
            <a:pPr defTabSz="457066" eaLnBrk="1" fontAlgn="auto" hangingPunct="1">
              <a:spcAft>
                <a:spcPts val="0"/>
              </a:spcAft>
              <a:defRPr/>
            </a:pPr>
            <a:r>
              <a:rPr lang="en-US" b="0" dirty="0">
                <a:latin typeface="Bebas Neue" pitchFamily="34" charset="0"/>
                <a:ea typeface="+mj-ea"/>
              </a:rPr>
              <a:t>Recent developments </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a:p>
            <a:pPr>
              <a:defRPr/>
            </a:pPr>
            <a:endParaRPr lang="en-US" dirty="0"/>
          </a:p>
        </p:txBody>
      </p:sp>
      <p:sp>
        <p:nvSpPr>
          <p:cNvPr id="21507"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D53E4C-693D-4C51-AFB9-79F06D67C2ED}" type="slidenum">
              <a:rPr lang="en-US" altLang="en-US" sz="1000">
                <a:solidFill>
                  <a:schemeClr val="accent1"/>
                </a:solidFill>
              </a:rPr>
              <a:pPr eaLnBrk="1" hangingPunct="1"/>
              <a:t>8</a:t>
            </a:fld>
            <a:endParaRPr lang="en-US" altLang="en-US" sz="1000">
              <a:solidFill>
                <a:schemeClr val="accent1"/>
              </a:solidFill>
            </a:endParaRPr>
          </a:p>
        </p:txBody>
      </p:sp>
      <p:sp>
        <p:nvSpPr>
          <p:cNvPr id="21508" name="Text Placeholder 4"/>
          <p:cNvSpPr>
            <a:spLocks noGrp="1"/>
          </p:cNvSpPr>
          <p:nvPr>
            <p:ph type="body" sz="quarter" idx="13"/>
          </p:nvPr>
        </p:nvSpPr>
        <p:spPr bwMode="auto">
          <a:xfrm>
            <a:off x="462540" y="1512896"/>
            <a:ext cx="8601076" cy="3013075"/>
          </a:xfrm>
        </p:spPr>
        <p:txBody>
          <a:bodyPr wrap="square" numCol="1" anchor="t" anchorCtr="0" compatLnSpc="1">
            <a:prstTxWarp prst="textNoShape">
              <a:avLst/>
            </a:prstTxWarp>
          </a:bodyPr>
          <a:lstStyle/>
          <a:p>
            <a:pPr marL="0" indent="0">
              <a:buFont typeface="Arial" pitchFamily="34" charset="0"/>
              <a:buChar char="•"/>
            </a:pPr>
            <a:r>
              <a:rPr lang="en-GB" altLang="en-US" sz="1800" dirty="0">
                <a:latin typeface="Arial" panose="020B0604020202020204" pitchFamily="34" charset="0"/>
                <a:cs typeface="Arial" panose="020B0604020202020204" pitchFamily="34" charset="0"/>
              </a:rPr>
              <a:t> </a:t>
            </a:r>
            <a:r>
              <a:rPr lang="en-GB" altLang="en-US" sz="1800" dirty="0" err="1">
                <a:latin typeface="Roboto" pitchFamily="2" charset="0"/>
                <a:ea typeface="Roboto" pitchFamily="2" charset="0"/>
                <a:cs typeface="Arial" panose="020B0604020202020204" pitchFamily="34" charset="0"/>
              </a:rPr>
              <a:t>Notifiable</a:t>
            </a:r>
            <a:r>
              <a:rPr lang="en-GB" altLang="en-US" sz="1800" dirty="0">
                <a:latin typeface="Roboto" pitchFamily="2" charset="0"/>
                <a:ea typeface="Roboto" pitchFamily="2" charset="0"/>
                <a:cs typeface="Arial" panose="020B0604020202020204" pitchFamily="34" charset="0"/>
              </a:rPr>
              <a:t> events</a:t>
            </a:r>
          </a:p>
          <a:p>
            <a:pPr marL="0" indent="0"/>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Fraud and theft</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Substantial financial loss</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Incidents of abuse or mistreatment of vulnerable beneficiaries</a:t>
            </a:r>
          </a:p>
          <a:p>
            <a:pPr marL="0" indent="0"/>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Not enough Trustees</a:t>
            </a:r>
          </a:p>
          <a:p>
            <a:pPr marL="0" indent="0"/>
            <a:r>
              <a:rPr lang="en-GB" altLang="en-US" sz="1800" dirty="0">
                <a:latin typeface="Roboto" pitchFamily="2" charset="0"/>
                <a:ea typeface="Roboto" pitchFamily="2" charset="0"/>
                <a:cs typeface="Arial" panose="020B0604020202020204" pitchFamily="34" charset="0"/>
              </a:rPr>
              <a:t>	- </a:t>
            </a:r>
            <a:r>
              <a:rPr lang="en-GB" altLang="en-US" sz="1800" b="0" dirty="0">
                <a:solidFill>
                  <a:schemeClr val="tx1"/>
                </a:solidFill>
                <a:latin typeface="Roboto" pitchFamily="2" charset="0"/>
                <a:ea typeface="Roboto" pitchFamily="2" charset="0"/>
                <a:cs typeface="Arial" panose="020B0604020202020204" pitchFamily="34" charset="0"/>
              </a:rPr>
              <a:t>Investigations</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Donations from unknown sources</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Suspicion of supporting criminal activity/terrorism</a:t>
            </a:r>
          </a:p>
          <a:p>
            <a:pPr marL="0" indent="0"/>
            <a:r>
              <a:rPr lang="en-GB" altLang="en-US" sz="1800" b="0" dirty="0">
                <a:solidFill>
                  <a:schemeClr val="tx1"/>
                </a:solidFill>
                <a:latin typeface="Roboto" pitchFamily="2" charset="0"/>
                <a:ea typeface="Roboto" pitchFamily="2" charset="0"/>
                <a:cs typeface="Arial" panose="020B0604020202020204" pitchFamily="34" charset="0"/>
              </a:rPr>
              <a:t>	</a:t>
            </a:r>
            <a:r>
              <a:rPr lang="en-GB" altLang="en-US" sz="1800" dirty="0">
                <a:solidFill>
                  <a:schemeClr val="accent1"/>
                </a:solidFill>
                <a:latin typeface="Roboto" pitchFamily="2" charset="0"/>
                <a:ea typeface="Roboto" pitchFamily="2" charset="0"/>
                <a:cs typeface="Arial" panose="020B0604020202020204" pitchFamily="34" charset="0"/>
              </a:rPr>
              <a:t>-</a:t>
            </a:r>
            <a:r>
              <a:rPr lang="en-GB" altLang="en-US" sz="1800" b="0" dirty="0">
                <a:solidFill>
                  <a:schemeClr val="accent1"/>
                </a:solidFill>
                <a:latin typeface="Roboto" pitchFamily="2" charset="0"/>
                <a:ea typeface="Roboto" pitchFamily="2" charset="0"/>
                <a:cs typeface="Arial" panose="020B0604020202020204" pitchFamily="34" charset="0"/>
              </a:rPr>
              <a:t> </a:t>
            </a:r>
            <a:r>
              <a:rPr lang="en-GB" altLang="en-US" sz="1800" b="0" dirty="0">
                <a:solidFill>
                  <a:schemeClr val="tx1"/>
                </a:solidFill>
                <a:latin typeface="Roboto" pitchFamily="2" charset="0"/>
                <a:ea typeface="Roboto" pitchFamily="2" charset="0"/>
                <a:cs typeface="Arial" panose="020B0604020202020204" pitchFamily="34" charset="0"/>
              </a:rPr>
              <a:t>Suspicion of disqualified director acting</a:t>
            </a:r>
          </a:p>
          <a:p>
            <a:pPr marL="0" indent="0"/>
            <a:endParaRPr lang="en-GB" altLang="en-US" sz="1800" b="0" dirty="0">
              <a:solidFill>
                <a:schemeClr val="tx1"/>
              </a:solidFill>
              <a:latin typeface="Roboto" pitchFamily="2" charset="0"/>
              <a:ea typeface="Roboto" pitchFamily="2" charset="0"/>
              <a:cs typeface="Arial" panose="020B0604020202020204" pitchFamily="34" charset="0"/>
            </a:endParaRPr>
          </a:p>
          <a:p>
            <a:pPr marL="0" indent="0"/>
            <a:endParaRPr lang="en-GB" altLang="en-US" sz="1800" b="0" dirty="0">
              <a:solidFill>
                <a:schemeClr val="tx1"/>
              </a:solidFill>
              <a:latin typeface="Arial" panose="020B0604020202020204" pitchFamily="34" charset="0"/>
              <a:cs typeface="Arial" panose="020B0604020202020204" pitchFamily="34" charset="0"/>
            </a:endParaRPr>
          </a:p>
          <a:p>
            <a:pPr marL="0" indent="0"/>
            <a:endParaRPr lang="en-GB" altLang="en-US" sz="1800" b="0" dirty="0">
              <a:solidFill>
                <a:schemeClr val="tx1"/>
              </a:solidFill>
              <a:latin typeface="Arial" panose="020B0604020202020204" pitchFamily="34" charset="0"/>
              <a:cs typeface="Arial" panose="020B0604020202020204" pitchFamily="34" charset="0"/>
            </a:endParaRPr>
          </a:p>
          <a:p>
            <a:pPr marL="0" indent="0" eaLnBrk="1" hangingPunct="1"/>
            <a:endParaRPr lang="en-US" altLang="en-US" sz="1800" b="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1"/>
          <p:cNvSpPr>
            <a:spLocks noGrp="1"/>
          </p:cNvSpPr>
          <p:nvPr>
            <p:ph type="body" idx="1"/>
          </p:nvPr>
        </p:nvSpPr>
        <p:spPr bwMode="auto">
          <a:xfrm>
            <a:off x="515938" y="401638"/>
            <a:ext cx="5734050" cy="725487"/>
          </a:xfrm>
        </p:spPr>
        <p:txBody>
          <a:bodyPr wrap="square" numCol="1" compatLnSpc="1">
            <a:prstTxWarp prst="textNoShape">
              <a:avLst/>
            </a:prstTxWarp>
          </a:bodyPr>
          <a:lstStyle/>
          <a:p>
            <a:pPr eaLnBrk="1" hangingPunct="1"/>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QUESTIONS?</a:t>
            </a:r>
          </a:p>
        </p:txBody>
      </p:sp>
      <p:sp>
        <p:nvSpPr>
          <p:cNvPr id="3" name="Footer Placeholder 2"/>
          <p:cNvSpPr>
            <a:spLocks noGrp="1"/>
          </p:cNvSpPr>
          <p:nvPr>
            <p:ph type="ftr" sz="quarter" idx="15"/>
          </p:nvPr>
        </p:nvSpPr>
        <p:spPr/>
        <p:txBody>
          <a:bodyPr/>
          <a:lstStyle/>
          <a:p>
            <a:pPr>
              <a:defRPr/>
            </a:pPr>
            <a:r>
              <a:rPr lang="en-US" dirty="0">
                <a:latin typeface="Roboto" pitchFamily="2" charset="0"/>
                <a:ea typeface="Roboto" pitchFamily="2" charset="0"/>
              </a:rPr>
              <a:t>WHAT IT MEANS TO BE A CHARITY TRUSTEE</a:t>
            </a:r>
          </a:p>
        </p:txBody>
      </p:sp>
      <p:sp>
        <p:nvSpPr>
          <p:cNvPr id="28675"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2E5B046-E254-44BE-AC83-0071D07B0527}" type="slidenum">
              <a:rPr lang="en-US" altLang="en-US" sz="1000">
                <a:solidFill>
                  <a:schemeClr val="accent1"/>
                </a:solidFill>
              </a:rPr>
              <a:pPr eaLnBrk="1" hangingPunct="1"/>
              <a:t>9</a:t>
            </a:fld>
            <a:endParaRPr lang="en-US" altLang="en-US" sz="1000">
              <a:solidFill>
                <a:schemeClr val="accent1"/>
              </a:solidFill>
            </a:endParaRPr>
          </a:p>
        </p:txBody>
      </p:sp>
      <p:sp>
        <p:nvSpPr>
          <p:cNvPr id="28676" name="Text Placeholder 4"/>
          <p:cNvSpPr>
            <a:spLocks noGrp="1"/>
          </p:cNvSpPr>
          <p:nvPr>
            <p:ph type="body" sz="quarter" idx="13"/>
          </p:nvPr>
        </p:nvSpPr>
        <p:spPr bwMode="auto">
          <a:xfrm>
            <a:off x="541338" y="1504964"/>
            <a:ext cx="5740400" cy="3021013"/>
          </a:xfrm>
        </p:spPr>
        <p:txBody>
          <a:bodyPr wrap="square" numCol="1" anchor="t" anchorCtr="0" compatLnSpc="1">
            <a:prstTxWarp prst="textNoShape">
              <a:avLst/>
            </a:prstTxWarp>
          </a:bodyPr>
          <a:lstStyle/>
          <a:p>
            <a:pPr marL="0" indent="0" eaLnBrk="1" hangingPunct="1"/>
            <a:endParaRPr lang="en-US" altLang="en-US" dirty="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lank">
  <a:themeElements>
    <a:clrScheme name="BM colour palette">
      <a:dk1>
        <a:srgbClr val="000000"/>
      </a:dk1>
      <a:lt1>
        <a:srgbClr val="FFFFFF"/>
      </a:lt1>
      <a:dk2>
        <a:srgbClr val="1D1D1D"/>
      </a:dk2>
      <a:lt2>
        <a:srgbClr val="DADADA"/>
      </a:lt2>
      <a:accent1>
        <a:srgbClr val="F65058"/>
      </a:accent1>
      <a:accent2>
        <a:srgbClr val="000000"/>
      </a:accent2>
      <a:accent3>
        <a:srgbClr val="6ACEB9"/>
      </a:accent3>
      <a:accent4>
        <a:srgbClr val="0D9DDB"/>
      </a:accent4>
      <a:accent5>
        <a:srgbClr val="4BACC6"/>
      </a:accent5>
      <a:accent6>
        <a:srgbClr val="FFD96A"/>
      </a:accent6>
      <a:hlink>
        <a:srgbClr val="6F6F6F"/>
      </a:hlink>
      <a:folHlink>
        <a:srgbClr val="DADA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7249_GillespieMacandrew_PowerPointTemplate 16x9 Prf1c" id="{25FDF477-FE4D-4FAF-AF95-DDDE95E23D4E}" vid="{1A4C5871-97B4-41FC-9A2C-1281A0BBDD8C}"/>
    </a:ext>
  </a:extLst>
</a:theme>
</file>

<file path=ppt/theme/theme10.xml><?xml version="1.0" encoding="utf-8"?>
<a:theme xmlns:a="http://schemas.openxmlformats.org/drawingml/2006/main" name="9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Blank">
  <a:themeElements>
    <a:clrScheme name="SM">
      <a:dk1>
        <a:sysClr val="windowText" lastClr="000000"/>
      </a:dk1>
      <a:lt1>
        <a:sysClr val="window" lastClr="FFFFFF"/>
      </a:lt1>
      <a:dk2>
        <a:srgbClr val="003A63"/>
      </a:dk2>
      <a:lt2>
        <a:srgbClr val="0096D6"/>
      </a:lt2>
      <a:accent1>
        <a:srgbClr val="F1645D"/>
      </a:accent1>
      <a:accent2>
        <a:srgbClr val="CA3092"/>
      </a:accent2>
      <a:accent3>
        <a:srgbClr val="8DC63F"/>
      </a:accent3>
      <a:accent4>
        <a:srgbClr val="EEB111"/>
      </a:accent4>
      <a:accent5>
        <a:srgbClr val="6E298D"/>
      </a:accent5>
      <a:accent6>
        <a:srgbClr val="00B4A6"/>
      </a:accent6>
      <a:hlink>
        <a:srgbClr val="0000FF"/>
      </a:hlink>
      <a:folHlink>
        <a:srgbClr val="800080"/>
      </a:folHlink>
    </a:clrScheme>
    <a:fontScheme name="Ayrshir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151</TotalTime>
  <Words>840</Words>
  <Application>Microsoft Office PowerPoint</Application>
  <PresentationFormat>On-screen Show (16:9)</PresentationFormat>
  <Paragraphs>213</Paragraphs>
  <Slides>25</Slides>
  <Notes>0</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25</vt:i4>
      </vt:variant>
    </vt:vector>
  </HeadingPairs>
  <TitlesOfParts>
    <vt:vector size="52" baseType="lpstr">
      <vt:lpstr>ＭＳ Ｐゴシック</vt:lpstr>
      <vt:lpstr>ＭＳ Ｐゴシック</vt:lpstr>
      <vt:lpstr>Arial</vt:lpstr>
      <vt:lpstr>Bebas</vt:lpstr>
      <vt:lpstr>Bebas Neue</vt:lpstr>
      <vt:lpstr>Bell MT</vt:lpstr>
      <vt:lpstr>Calibri</vt:lpstr>
      <vt:lpstr>Century Gothic</vt:lpstr>
      <vt:lpstr>Franklin Gothic Medium</vt:lpstr>
      <vt:lpstr>Lucida Grande</vt:lpstr>
      <vt:lpstr>Playfair Display</vt:lpstr>
      <vt:lpstr>Roboto</vt:lpstr>
      <vt:lpstr>Times New Roman</vt: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PowerPoint Presentation</vt:lpstr>
      <vt:lpstr>What it means to be a Charity Trustee </vt:lpstr>
      <vt:lpstr>Personal risks</vt:lpstr>
      <vt:lpstr>Insurance</vt:lpstr>
      <vt:lpstr>FIDUCIARY DUTIES</vt:lpstr>
      <vt:lpstr>CHECKLIST</vt:lpstr>
      <vt:lpstr>Recent developments </vt:lpstr>
      <vt:lpstr>Recent developments </vt:lpstr>
      <vt:lpstr>PowerPoint Presentation</vt:lpstr>
      <vt:lpstr>Thank you</vt:lpstr>
      <vt:lpstr>Inspiring Scotland  What it means to be a charity trustee  </vt:lpstr>
      <vt:lpstr>Content</vt:lpstr>
      <vt:lpstr>Internal control</vt:lpstr>
      <vt:lpstr>Good management reporting</vt:lpstr>
      <vt:lpstr>Reserves and restricted funds</vt:lpstr>
      <vt:lpstr>OSCR guidance on fraud and cybercrime</vt:lpstr>
      <vt:lpstr>OSCR guidance- 10 prevention steps</vt:lpstr>
      <vt:lpstr>Recent examples of charity fraud</vt:lpstr>
      <vt:lpstr>New fundraising regime</vt:lpstr>
      <vt:lpstr>Scottish Charity Act on fundraising</vt:lpstr>
      <vt:lpstr>OSCR draft fundraising guidance</vt:lpstr>
      <vt:lpstr>Code of fundraising practice</vt:lpstr>
      <vt:lpstr>Scottish Fundraising Standards Panel </vt:lpstr>
      <vt:lpstr>Inspiring Scotland  What it means to be a charity trustee  </vt:lpstr>
      <vt:lpstr>Current  Board  Opportunities </vt:lpstr>
    </vt:vector>
  </TitlesOfParts>
  <Company>Gillespie Macandrew LLP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Lianne Lodge</dc:creator>
  <cp:lastModifiedBy>Grant Collinson</cp:lastModifiedBy>
  <cp:revision>23</cp:revision>
  <cp:lastPrinted>2017-06-07T09:49:15Z</cp:lastPrinted>
  <dcterms:created xsi:type="dcterms:W3CDTF">2017-10-23T12:04:33Z</dcterms:created>
  <dcterms:modified xsi:type="dcterms:W3CDTF">2017-11-02T13:30:17Z</dcterms:modified>
</cp:coreProperties>
</file>